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7"/>
    <p:sldId id="257" r:id="rId38"/>
    <p:sldId id="258" r:id="rId39"/>
    <p:sldId id="259" r:id="rId40"/>
    <p:sldId id="260" r:id="rId41"/>
    <p:sldId id="261" r:id="rId42"/>
    <p:sldId id="262" r:id="rId43"/>
    <p:sldId id="263" r:id="rId44"/>
    <p:sldId id="264" r:id="rId45"/>
    <p:sldId id="265" r:id="rId46"/>
    <p:sldId id="266" r:id="rId47"/>
    <p:sldId id="267" r:id="rId48"/>
    <p:sldId id="268" r:id="rId49"/>
    <p:sldId id="269" r:id="rId50"/>
    <p:sldId id="270" r:id="rId51"/>
    <p:sldId id="271" r:id="rId52"/>
    <p:sldId id="272" r:id="rId53"/>
    <p:sldId id="273" r:id="rId5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Sarala" charset="1" panose="00000500000000000000"/>
      <p:regular r:id="rId10"/>
    </p:embeddedFont>
    <p:embeddedFont>
      <p:font typeface="Mukta Vaani Regular" charset="1" panose="020B0000000000000000"/>
      <p:regular r:id="rId11"/>
    </p:embeddedFont>
    <p:embeddedFont>
      <p:font typeface="Mukta Vaani Regular Bold" charset="1" panose="020B0000000000000000"/>
      <p:regular r:id="rId12"/>
    </p:embeddedFont>
    <p:embeddedFont>
      <p:font typeface="Canva Sans" charset="1" panose="020B0503030501040103"/>
      <p:regular r:id="rId13"/>
    </p:embeddedFont>
    <p:embeddedFont>
      <p:font typeface="Canva Sans Bold" charset="1" panose="020B0803030501040103"/>
      <p:regular r:id="rId14"/>
    </p:embeddedFont>
    <p:embeddedFont>
      <p:font typeface="Canva Sans Italics" charset="1" panose="020B0503030501040103"/>
      <p:regular r:id="rId15"/>
    </p:embeddedFont>
    <p:embeddedFont>
      <p:font typeface="Canva Sans Bold Italics" charset="1" panose="020B0803030501040103"/>
      <p:regular r:id="rId16"/>
    </p:embeddedFont>
    <p:embeddedFont>
      <p:font typeface="Canva Sans Medium" charset="1" panose="020B0603030501040103"/>
      <p:regular r:id="rId17"/>
    </p:embeddedFont>
    <p:embeddedFont>
      <p:font typeface="Canva Sans Medium Italics" charset="1" panose="020B0603030501040103"/>
      <p:regular r:id="rId18"/>
    </p:embeddedFont>
    <p:embeddedFont>
      <p:font typeface="Fira Sans" charset="1" panose="020B0503050000020004"/>
      <p:regular r:id="rId19"/>
    </p:embeddedFont>
    <p:embeddedFont>
      <p:font typeface="Fira Sans Bold" charset="1" panose="020B0803050000020004"/>
      <p:regular r:id="rId20"/>
    </p:embeddedFont>
    <p:embeddedFont>
      <p:font typeface="Fira Sans Italics" charset="1" panose="020B0503050000020004"/>
      <p:regular r:id="rId21"/>
    </p:embeddedFont>
    <p:embeddedFont>
      <p:font typeface="Fira Sans Bold Italics" charset="1" panose="020B0803050000020004"/>
      <p:regular r:id="rId22"/>
    </p:embeddedFont>
    <p:embeddedFont>
      <p:font typeface="Fira Sans Thin" charset="1" panose="020B0303050000020004"/>
      <p:regular r:id="rId23"/>
    </p:embeddedFont>
    <p:embeddedFont>
      <p:font typeface="Fira Sans Thin Italics" charset="1" panose="020B0303050000020004"/>
      <p:regular r:id="rId24"/>
    </p:embeddedFont>
    <p:embeddedFont>
      <p:font typeface="Fira Sans Extra-Light" charset="1" panose="020B0403050000020004"/>
      <p:regular r:id="rId25"/>
    </p:embeddedFont>
    <p:embeddedFont>
      <p:font typeface="Fira Sans Extra-Light Italics" charset="1" panose="020B0403050000020004"/>
      <p:regular r:id="rId26"/>
    </p:embeddedFont>
    <p:embeddedFont>
      <p:font typeface="Fira Sans Light" charset="1" panose="020B0403050000020004"/>
      <p:regular r:id="rId27"/>
    </p:embeddedFont>
    <p:embeddedFont>
      <p:font typeface="Fira Sans Light Italics" charset="1" panose="020B0403050000020004"/>
      <p:regular r:id="rId28"/>
    </p:embeddedFont>
    <p:embeddedFont>
      <p:font typeface="Fira Sans Medium" charset="1" panose="020B0603050000020004"/>
      <p:regular r:id="rId29"/>
    </p:embeddedFont>
    <p:embeddedFont>
      <p:font typeface="Fira Sans Medium Italics" charset="1" panose="020B0603050000020004"/>
      <p:regular r:id="rId30"/>
    </p:embeddedFont>
    <p:embeddedFont>
      <p:font typeface="Fira Sans Semi-Bold" charset="1" panose="020B0603050000020004"/>
      <p:regular r:id="rId31"/>
    </p:embeddedFont>
    <p:embeddedFont>
      <p:font typeface="Fira Sans Semi-Bold Italics" charset="1" panose="020B0703050000020004"/>
      <p:regular r:id="rId32"/>
    </p:embeddedFont>
    <p:embeddedFont>
      <p:font typeface="Fira Sans Ultra-Bold" charset="1" panose="020B0903050000020004"/>
      <p:regular r:id="rId33"/>
    </p:embeddedFont>
    <p:embeddedFont>
      <p:font typeface="Fira Sans Ultra-Bold Italics" charset="1" panose="020B0903050000020004"/>
      <p:regular r:id="rId34"/>
    </p:embeddedFont>
    <p:embeddedFont>
      <p:font typeface="Fira Sans Heavy" charset="1" panose="020B0A03050000020004"/>
      <p:regular r:id="rId35"/>
    </p:embeddedFont>
    <p:embeddedFont>
      <p:font typeface="Fira Sans Heavy Italics" charset="1" panose="020B0A03050000020004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slides/slide1.xml" Type="http://schemas.openxmlformats.org/officeDocument/2006/relationships/slide"/><Relationship Id="rId38" Target="slides/slide2.xml" Type="http://schemas.openxmlformats.org/officeDocument/2006/relationships/slide"/><Relationship Id="rId39" Target="slides/slide3.xml" Type="http://schemas.openxmlformats.org/officeDocument/2006/relationships/slide"/><Relationship Id="rId4" Target="theme/theme1.xml" Type="http://schemas.openxmlformats.org/officeDocument/2006/relationships/theme"/><Relationship Id="rId40" Target="slides/slide4.xml" Type="http://schemas.openxmlformats.org/officeDocument/2006/relationships/slide"/><Relationship Id="rId41" Target="slides/slide5.xml" Type="http://schemas.openxmlformats.org/officeDocument/2006/relationships/slide"/><Relationship Id="rId42" Target="slides/slide6.xml" Type="http://schemas.openxmlformats.org/officeDocument/2006/relationships/slide"/><Relationship Id="rId43" Target="slides/slide7.xml" Type="http://schemas.openxmlformats.org/officeDocument/2006/relationships/slide"/><Relationship Id="rId44" Target="slides/slide8.xml" Type="http://schemas.openxmlformats.org/officeDocument/2006/relationships/slide"/><Relationship Id="rId45" Target="slides/slide9.xml" Type="http://schemas.openxmlformats.org/officeDocument/2006/relationships/slide"/><Relationship Id="rId46" Target="slides/slide10.xml" Type="http://schemas.openxmlformats.org/officeDocument/2006/relationships/slide"/><Relationship Id="rId47" Target="slides/slide11.xml" Type="http://schemas.openxmlformats.org/officeDocument/2006/relationships/slide"/><Relationship Id="rId48" Target="slides/slide12.xml" Type="http://schemas.openxmlformats.org/officeDocument/2006/relationships/slide"/><Relationship Id="rId49" Target="slides/slide13.xml" Type="http://schemas.openxmlformats.org/officeDocument/2006/relationships/slide"/><Relationship Id="rId5" Target="tableStyles.xml" Type="http://schemas.openxmlformats.org/officeDocument/2006/relationships/tableStyles"/><Relationship Id="rId50" Target="slides/slide14.xml" Type="http://schemas.openxmlformats.org/officeDocument/2006/relationships/slide"/><Relationship Id="rId51" Target="slides/slide15.xml" Type="http://schemas.openxmlformats.org/officeDocument/2006/relationships/slide"/><Relationship Id="rId52" Target="slides/slide16.xml" Type="http://schemas.openxmlformats.org/officeDocument/2006/relationships/slide"/><Relationship Id="rId53" Target="slides/slide17.xml" Type="http://schemas.openxmlformats.org/officeDocument/2006/relationships/slide"/><Relationship Id="rId54" Target="slides/slide18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6.jpe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2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8173164" y="0"/>
            <a:ext cx="10114836" cy="11379190"/>
            <a:chOff x="0" y="0"/>
            <a:chExt cx="5370413" cy="6041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A3D376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2"/>
              <a:stretch>
                <a:fillRect l="-88164" t="-37309" r="-43256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4858791" cy="3825194"/>
          </a:xfrm>
          <a:custGeom>
            <a:avLst/>
            <a:gdLst/>
            <a:ahLst/>
            <a:cxnLst/>
            <a:rect r="r" b="b" t="t" l="l"/>
            <a:pathLst>
              <a:path h="3825194" w="4858791">
                <a:moveTo>
                  <a:pt x="0" y="0"/>
                </a:moveTo>
                <a:lnTo>
                  <a:pt x="4858791" y="0"/>
                </a:lnTo>
                <a:lnTo>
                  <a:pt x="4858791" y="3825194"/>
                </a:lnTo>
                <a:lnTo>
                  <a:pt x="0" y="38251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7685160" y="-421297"/>
            <a:ext cx="8429461" cy="9417078"/>
          </a:xfrm>
          <a:prstGeom prst="line">
            <a:avLst/>
          </a:prstGeom>
          <a:ln cap="flat" w="142875">
            <a:solidFill>
              <a:srgbClr val="0756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3763496" y="5867340"/>
            <a:ext cx="4702249" cy="4834088"/>
          </a:xfrm>
          <a:custGeom>
            <a:avLst/>
            <a:gdLst/>
            <a:ahLst/>
            <a:cxnLst/>
            <a:rect r="r" b="b" t="t" l="l"/>
            <a:pathLst>
              <a:path h="4834088" w="4702249">
                <a:moveTo>
                  <a:pt x="0" y="0"/>
                </a:moveTo>
                <a:lnTo>
                  <a:pt x="4702249" y="0"/>
                </a:lnTo>
                <a:lnTo>
                  <a:pt x="4702249" y="4834089"/>
                </a:lnTo>
                <a:lnTo>
                  <a:pt x="0" y="48340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5281931"/>
            <a:ext cx="10826235" cy="2671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99"/>
              </a:lnSpc>
            </a:pPr>
            <a:r>
              <a:rPr lang="en-US" sz="10299">
                <a:solidFill>
                  <a:srgbClr val="075659"/>
                </a:solidFill>
                <a:latin typeface="Fira Sans Bold"/>
              </a:rPr>
              <a:t>BUSINESS</a:t>
            </a:r>
          </a:p>
          <a:p>
            <a:pPr>
              <a:lnSpc>
                <a:spcPts val="10299"/>
              </a:lnSpc>
            </a:pPr>
            <a:r>
              <a:rPr lang="en-US" sz="10299">
                <a:solidFill>
                  <a:srgbClr val="075659"/>
                </a:solidFill>
                <a:latin typeface="Fira Sans Bold"/>
              </a:rPr>
              <a:t>PERFORMANCE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891781"/>
            <a:ext cx="5592628" cy="1366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99"/>
              </a:lnSpc>
            </a:pPr>
            <a:r>
              <a:rPr lang="en-US" sz="10299">
                <a:solidFill>
                  <a:srgbClr val="141311"/>
                </a:solidFill>
                <a:latin typeface="Fira Sans Bold"/>
              </a:rPr>
              <a:t>REPORT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5628966" y="7430535"/>
            <a:ext cx="15823803" cy="7669737"/>
            <a:chOff x="0" y="0"/>
            <a:chExt cx="812800" cy="39396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393961"/>
            </a:xfrm>
            <a:custGeom>
              <a:avLst/>
              <a:gdLst/>
              <a:ahLst/>
              <a:cxnLst/>
              <a:rect r="r" b="b" t="t" l="l"/>
              <a:pathLst>
                <a:path h="393961" w="812800">
                  <a:moveTo>
                    <a:pt x="406400" y="0"/>
                  </a:moveTo>
                  <a:lnTo>
                    <a:pt x="812800" y="393961"/>
                  </a:lnTo>
                  <a:lnTo>
                    <a:pt x="0" y="3939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7565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A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2062760" y="1901774"/>
            <a:ext cx="20350760" cy="6545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87"/>
              </a:lnSpc>
            </a:pPr>
            <a:r>
              <a:rPr lang="en-US" sz="21489">
                <a:solidFill>
                  <a:srgbClr val="075659"/>
                </a:solidFill>
                <a:latin typeface="Fira Sans Bold"/>
              </a:rPr>
              <a:t>Insufficient Sales Work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13429209" y="6461806"/>
            <a:ext cx="4858791" cy="3825194"/>
          </a:xfrm>
          <a:custGeom>
            <a:avLst/>
            <a:gdLst/>
            <a:ahLst/>
            <a:cxnLst/>
            <a:rect r="r" b="b" t="t" l="l"/>
            <a:pathLst>
              <a:path h="3825194" w="4858791">
                <a:moveTo>
                  <a:pt x="4858791" y="3825194"/>
                </a:moveTo>
                <a:lnTo>
                  <a:pt x="0" y="3825194"/>
                </a:lnTo>
                <a:lnTo>
                  <a:pt x="0" y="0"/>
                </a:lnTo>
                <a:lnTo>
                  <a:pt x="4858791" y="0"/>
                </a:lnTo>
                <a:lnTo>
                  <a:pt x="4858791" y="382519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5664888" y="9258300"/>
            <a:ext cx="19371974" cy="1737813"/>
            <a:chOff x="0" y="0"/>
            <a:chExt cx="2388714" cy="21428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88714" cy="214286"/>
            </a:xfrm>
            <a:custGeom>
              <a:avLst/>
              <a:gdLst/>
              <a:ahLst/>
              <a:cxnLst/>
              <a:rect r="r" b="b" t="t" l="l"/>
              <a:pathLst>
                <a:path h="214286" w="2388714">
                  <a:moveTo>
                    <a:pt x="203200" y="0"/>
                  </a:moveTo>
                  <a:lnTo>
                    <a:pt x="2388714" y="0"/>
                  </a:lnTo>
                  <a:lnTo>
                    <a:pt x="2185514" y="214286"/>
                  </a:lnTo>
                  <a:lnTo>
                    <a:pt x="0" y="2142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6A4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2544240" cy="2003011"/>
          </a:xfrm>
          <a:custGeom>
            <a:avLst/>
            <a:gdLst/>
            <a:ahLst/>
            <a:cxnLst/>
            <a:rect r="r" b="b" t="t" l="l"/>
            <a:pathLst>
              <a:path h="2003011" w="2544240">
                <a:moveTo>
                  <a:pt x="0" y="0"/>
                </a:moveTo>
                <a:lnTo>
                  <a:pt x="2544240" y="0"/>
                </a:lnTo>
                <a:lnTo>
                  <a:pt x="2544240" y="2003011"/>
                </a:lnTo>
                <a:lnTo>
                  <a:pt x="0" y="20030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972354" y="743380"/>
            <a:ext cx="3527562" cy="285320"/>
            <a:chOff x="0" y="0"/>
            <a:chExt cx="2649328" cy="2142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49328" cy="214286"/>
            </a:xfrm>
            <a:custGeom>
              <a:avLst/>
              <a:gdLst/>
              <a:ahLst/>
              <a:cxnLst/>
              <a:rect r="r" b="b" t="t" l="l"/>
              <a:pathLst>
                <a:path h="214286" w="2649328">
                  <a:moveTo>
                    <a:pt x="203200" y="0"/>
                  </a:moveTo>
                  <a:lnTo>
                    <a:pt x="2649328" y="0"/>
                  </a:lnTo>
                  <a:lnTo>
                    <a:pt x="2446128" y="214286"/>
                  </a:lnTo>
                  <a:lnTo>
                    <a:pt x="0" y="2142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7565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2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301571" y="0"/>
            <a:ext cx="3986429" cy="3986429"/>
          </a:xfrm>
          <a:custGeom>
            <a:avLst/>
            <a:gdLst/>
            <a:ahLst/>
            <a:cxnLst/>
            <a:rect r="r" b="b" t="t" l="l"/>
            <a:pathLst>
              <a:path h="3986429" w="3986429">
                <a:moveTo>
                  <a:pt x="0" y="0"/>
                </a:moveTo>
                <a:lnTo>
                  <a:pt x="3986429" y="0"/>
                </a:lnTo>
                <a:lnTo>
                  <a:pt x="3986429" y="3986429"/>
                </a:lnTo>
                <a:lnTo>
                  <a:pt x="0" y="3986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1243075" y="-2475247"/>
            <a:ext cx="8936922" cy="8936922"/>
          </a:xfrm>
          <a:prstGeom prst="line">
            <a:avLst/>
          </a:prstGeom>
          <a:ln cap="flat" w="142875">
            <a:solidFill>
              <a:srgbClr val="0756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-648452" y="-898155"/>
            <a:ext cx="3086100" cy="30861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A4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99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525436" y="2245788"/>
            <a:ext cx="7334250" cy="7334250"/>
            <a:chOff x="0" y="0"/>
            <a:chExt cx="9779000" cy="9779000"/>
          </a:xfrm>
        </p:grpSpPr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0" y="0"/>
              <a:ext cx="9779000" cy="9779000"/>
              <a:chOff x="0" y="0"/>
              <a:chExt cx="2540000" cy="254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1270000" y="0"/>
                <a:ext cx="1225947" cy="1104203"/>
              </a:xfrm>
              <a:custGeom>
                <a:avLst/>
                <a:gdLst/>
                <a:ahLst/>
                <a:cxnLst/>
                <a:rect r="r" b="b" t="t" l="l"/>
                <a:pathLst>
                  <a:path h="1104203" w="1225947">
                    <a:moveTo>
                      <a:pt x="0" y="0"/>
                    </a:moveTo>
                    <a:cubicBezTo>
                      <a:pt x="573695" y="0"/>
                      <a:pt x="1076156" y="384611"/>
                      <a:pt x="1225947" y="938406"/>
                    </a:cubicBezTo>
                    <a:lnTo>
                      <a:pt x="612973" y="1104203"/>
                    </a:lnTo>
                    <a:cubicBezTo>
                      <a:pt x="538078" y="827305"/>
                      <a:pt x="286848" y="635000"/>
                      <a:pt x="0" y="635000"/>
                    </a:cubicBezTo>
                    <a:close/>
                  </a:path>
                </a:pathLst>
              </a:custGeom>
              <a:solidFill>
                <a:srgbClr val="006A4E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1617102" y="877548"/>
                <a:ext cx="1038022" cy="1455928"/>
              </a:xfrm>
              <a:custGeom>
                <a:avLst/>
                <a:gdLst/>
                <a:ahLst/>
                <a:cxnLst/>
                <a:rect r="r" b="b" t="t" l="l"/>
                <a:pathLst>
                  <a:path h="1455928" w="1038022">
                    <a:moveTo>
                      <a:pt x="860740" y="0"/>
                    </a:moveTo>
                    <a:cubicBezTo>
                      <a:pt x="1038021" y="545617"/>
                      <a:pt x="827504" y="1142337"/>
                      <a:pt x="347101" y="1455928"/>
                    </a:cubicBezTo>
                    <a:lnTo>
                      <a:pt x="0" y="924190"/>
                    </a:lnTo>
                    <a:cubicBezTo>
                      <a:pt x="240201" y="767394"/>
                      <a:pt x="345460" y="469035"/>
                      <a:pt x="256819" y="196226"/>
                    </a:cubicBezTo>
                    <a:close/>
                  </a:path>
                </a:pathLst>
              </a:custGeom>
              <a:solidFill>
                <a:srgbClr val="178A7F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473094" y="1764429"/>
                <a:ext cx="1543393" cy="870232"/>
              </a:xfrm>
              <a:custGeom>
                <a:avLst/>
                <a:gdLst/>
                <a:ahLst/>
                <a:cxnLst/>
                <a:rect r="r" b="b" t="t" l="l"/>
                <a:pathLst>
                  <a:path h="870232" w="1543393">
                    <a:moveTo>
                      <a:pt x="1543393" y="533023"/>
                    </a:moveTo>
                    <a:cubicBezTo>
                      <a:pt x="1079264" y="870232"/>
                      <a:pt x="446696" y="854415"/>
                      <a:pt x="0" y="494430"/>
                    </a:cubicBezTo>
                    <a:lnTo>
                      <a:pt x="398453" y="0"/>
                    </a:lnTo>
                    <a:cubicBezTo>
                      <a:pt x="621801" y="179993"/>
                      <a:pt x="938085" y="187902"/>
                      <a:pt x="1170150" y="19297"/>
                    </a:cubicBezTo>
                    <a:close/>
                  </a:path>
                </a:pathLst>
              </a:custGeom>
              <a:solidFill>
                <a:srgbClr val="20BAB2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-121047" y="817672"/>
                <a:ext cx="1017804" cy="1479780"/>
              </a:xfrm>
              <a:custGeom>
                <a:avLst/>
                <a:gdLst/>
                <a:ahLst/>
                <a:cxnLst/>
                <a:rect r="r" b="b" t="t" l="l"/>
                <a:pathLst>
                  <a:path h="1479780" w="1017804">
                    <a:moveTo>
                      <a:pt x="644560" y="1479780"/>
                    </a:moveTo>
                    <a:cubicBezTo>
                      <a:pt x="180430" y="1142570"/>
                      <a:pt x="0" y="536074"/>
                      <a:pt x="204329" y="0"/>
                    </a:cubicBezTo>
                    <a:lnTo>
                      <a:pt x="797688" y="226164"/>
                    </a:lnTo>
                    <a:cubicBezTo>
                      <a:pt x="695523" y="494201"/>
                      <a:pt x="785739" y="797449"/>
                      <a:pt x="1017803" y="966054"/>
                    </a:cubicBezTo>
                    <a:close/>
                  </a:path>
                </a:pathLst>
              </a:custGeom>
              <a:solidFill>
                <a:srgbClr val="A3D376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62158" y="0"/>
                <a:ext cx="1207778" cy="1073774"/>
              </a:xfrm>
              <a:custGeom>
                <a:avLst/>
                <a:gdLst/>
                <a:ahLst/>
                <a:cxnLst/>
                <a:rect r="r" b="b" t="t" l="l"/>
                <a:pathLst>
                  <a:path h="1073774" w="1207778">
                    <a:moveTo>
                      <a:pt x="0" y="877548"/>
                    </a:moveTo>
                    <a:cubicBezTo>
                      <a:pt x="170006" y="354324"/>
                      <a:pt x="657564" y="55"/>
                      <a:pt x="1207715" y="0"/>
                    </a:cubicBezTo>
                    <a:lnTo>
                      <a:pt x="1207779" y="635000"/>
                    </a:lnTo>
                    <a:cubicBezTo>
                      <a:pt x="932703" y="635027"/>
                      <a:pt x="688924" y="812162"/>
                      <a:pt x="603921" y="1073774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name="Group 14" id="14"/>
          <p:cNvGrpSpPr/>
          <p:nvPr/>
        </p:nvGrpSpPr>
        <p:grpSpPr>
          <a:xfrm rot="0">
            <a:off x="546724" y="2510567"/>
            <a:ext cx="1150821" cy="1265903"/>
            <a:chOff x="0" y="0"/>
            <a:chExt cx="301037" cy="33114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01037" cy="331141"/>
            </a:xfrm>
            <a:custGeom>
              <a:avLst/>
              <a:gdLst/>
              <a:ahLst/>
              <a:cxnLst/>
              <a:rect r="r" b="b" t="t" l="l"/>
              <a:pathLst>
                <a:path h="331141" w="301037">
                  <a:moveTo>
                    <a:pt x="0" y="0"/>
                  </a:moveTo>
                  <a:lnTo>
                    <a:pt x="301037" y="0"/>
                  </a:lnTo>
                  <a:lnTo>
                    <a:pt x="301037" y="331141"/>
                  </a:lnTo>
                  <a:lnTo>
                    <a:pt x="0" y="33114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764322" y="352425"/>
            <a:ext cx="10800391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075659"/>
                </a:solidFill>
                <a:latin typeface="Fira Sans Bold"/>
              </a:rPr>
              <a:t>Insufficient Sales Work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25447" y="2557677"/>
            <a:ext cx="395719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78A7F"/>
                </a:solidFill>
                <a:latin typeface="Mukta Vaani Regular"/>
              </a:rPr>
              <a:t>Add tittle here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0972" y="314325"/>
            <a:ext cx="679152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159"/>
              </a:lnSpc>
            </a:pPr>
            <a:r>
              <a:rPr lang="en-US" sz="9299">
                <a:solidFill>
                  <a:srgbClr val="E3E2E0"/>
                </a:solidFill>
                <a:latin typeface="Fira Sans Ultra-Bold"/>
              </a:rPr>
              <a:t>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52894" y="3043452"/>
            <a:ext cx="3381387" cy="562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5"/>
              </a:lnSpc>
            </a:pPr>
            <a:r>
              <a:rPr lang="en-US" sz="1596">
                <a:solidFill>
                  <a:srgbClr val="171516"/>
                </a:solidFill>
                <a:latin typeface="Sarala"/>
              </a:rPr>
              <a:t>Fill in the following text fields with appropriate explanations.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25447" y="8724854"/>
            <a:ext cx="395719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78A7F"/>
                </a:solidFill>
                <a:latin typeface="Mukta Vaani Regular"/>
              </a:rPr>
              <a:t>Add tittle here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252894" y="9210629"/>
            <a:ext cx="3381387" cy="562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5"/>
              </a:lnSpc>
            </a:pPr>
            <a:r>
              <a:rPr lang="en-US" sz="1596">
                <a:solidFill>
                  <a:srgbClr val="171516"/>
                </a:solidFill>
                <a:latin typeface="Sarala"/>
              </a:rPr>
              <a:t>Fill in the following text fields with appropriate explanations.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25447" y="7171246"/>
            <a:ext cx="395719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78A7F"/>
                </a:solidFill>
                <a:latin typeface="Mukta Vaani Regular"/>
              </a:rPr>
              <a:t>Add tittle here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252894" y="7657021"/>
            <a:ext cx="3381387" cy="562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5"/>
              </a:lnSpc>
            </a:pPr>
            <a:r>
              <a:rPr lang="en-US" sz="1596">
                <a:solidFill>
                  <a:srgbClr val="171516"/>
                </a:solidFill>
                <a:latin typeface="Sarala"/>
              </a:rPr>
              <a:t>Fill in the following text fields with appropriate explanations.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25447" y="5617638"/>
            <a:ext cx="395719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78A7F"/>
                </a:solidFill>
                <a:latin typeface="Mukta Vaani Regular"/>
              </a:rPr>
              <a:t>Add tittle here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252894" y="6103413"/>
            <a:ext cx="3381387" cy="562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5"/>
              </a:lnSpc>
            </a:pPr>
            <a:r>
              <a:rPr lang="en-US" sz="1596">
                <a:solidFill>
                  <a:srgbClr val="171516"/>
                </a:solidFill>
                <a:latin typeface="Sarala"/>
              </a:rPr>
              <a:t>Fill in the following text fields with appropriate explanations.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25447" y="4063657"/>
            <a:ext cx="395719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78A7F"/>
                </a:solidFill>
                <a:latin typeface="Mukta Vaani Regular"/>
              </a:rPr>
              <a:t>Add tittle here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252894" y="4549432"/>
            <a:ext cx="3381387" cy="562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5"/>
              </a:lnSpc>
            </a:pPr>
            <a:r>
              <a:rPr lang="en-US" sz="1596">
                <a:solidFill>
                  <a:srgbClr val="171516"/>
                </a:solidFill>
                <a:latin typeface="Sarala"/>
              </a:rPr>
              <a:t>Fill in the following text fields with appropriate explanations.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546724" y="4065985"/>
            <a:ext cx="1150821" cy="1265903"/>
            <a:chOff x="0" y="0"/>
            <a:chExt cx="301037" cy="33114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01037" cy="331141"/>
            </a:xfrm>
            <a:custGeom>
              <a:avLst/>
              <a:gdLst/>
              <a:ahLst/>
              <a:cxnLst/>
              <a:rect r="r" b="b" t="t" l="l"/>
              <a:pathLst>
                <a:path h="331141" w="301037">
                  <a:moveTo>
                    <a:pt x="0" y="0"/>
                  </a:moveTo>
                  <a:lnTo>
                    <a:pt x="301037" y="0"/>
                  </a:lnTo>
                  <a:lnTo>
                    <a:pt x="301037" y="331141"/>
                  </a:lnTo>
                  <a:lnTo>
                    <a:pt x="0" y="331141"/>
                  </a:lnTo>
                  <a:close/>
                </a:path>
              </a:pathLst>
            </a:custGeom>
            <a:solidFill>
              <a:srgbClr val="075659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546724" y="5619593"/>
            <a:ext cx="1150821" cy="1265903"/>
            <a:chOff x="0" y="0"/>
            <a:chExt cx="301037" cy="331141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301037" cy="331141"/>
            </a:xfrm>
            <a:custGeom>
              <a:avLst/>
              <a:gdLst/>
              <a:ahLst/>
              <a:cxnLst/>
              <a:rect r="r" b="b" t="t" l="l"/>
              <a:pathLst>
                <a:path h="331141" w="301037">
                  <a:moveTo>
                    <a:pt x="0" y="0"/>
                  </a:moveTo>
                  <a:lnTo>
                    <a:pt x="301037" y="0"/>
                  </a:lnTo>
                  <a:lnTo>
                    <a:pt x="301037" y="331141"/>
                  </a:lnTo>
                  <a:lnTo>
                    <a:pt x="0" y="331141"/>
                  </a:lnTo>
                  <a:close/>
                </a:path>
              </a:pathLst>
            </a:custGeom>
            <a:solidFill>
              <a:srgbClr val="178A7F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546724" y="7173201"/>
            <a:ext cx="1150821" cy="1265903"/>
            <a:chOff x="0" y="0"/>
            <a:chExt cx="301037" cy="331141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301037" cy="331141"/>
            </a:xfrm>
            <a:custGeom>
              <a:avLst/>
              <a:gdLst/>
              <a:ahLst/>
              <a:cxnLst/>
              <a:rect r="r" b="b" t="t" l="l"/>
              <a:pathLst>
                <a:path h="331141" w="301037">
                  <a:moveTo>
                    <a:pt x="0" y="0"/>
                  </a:moveTo>
                  <a:lnTo>
                    <a:pt x="301037" y="0"/>
                  </a:lnTo>
                  <a:lnTo>
                    <a:pt x="301037" y="331141"/>
                  </a:lnTo>
                  <a:lnTo>
                    <a:pt x="0" y="331141"/>
                  </a:lnTo>
                  <a:close/>
                </a:path>
              </a:pathLst>
            </a:custGeom>
            <a:solidFill>
              <a:srgbClr val="20BAB2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546724" y="8726809"/>
            <a:ext cx="1150821" cy="1265903"/>
            <a:chOff x="0" y="0"/>
            <a:chExt cx="301037" cy="331141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301037" cy="331141"/>
            </a:xfrm>
            <a:custGeom>
              <a:avLst/>
              <a:gdLst/>
              <a:ahLst/>
              <a:cxnLst/>
              <a:rect r="r" b="b" t="t" l="l"/>
              <a:pathLst>
                <a:path h="331141" w="301037">
                  <a:moveTo>
                    <a:pt x="0" y="0"/>
                  </a:moveTo>
                  <a:lnTo>
                    <a:pt x="301037" y="0"/>
                  </a:lnTo>
                  <a:lnTo>
                    <a:pt x="301037" y="331141"/>
                  </a:lnTo>
                  <a:lnTo>
                    <a:pt x="0" y="331141"/>
                  </a:lnTo>
                  <a:close/>
                </a:path>
              </a:pathLst>
            </a:custGeom>
            <a:solidFill>
              <a:srgbClr val="A3D376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A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2062760" y="1901774"/>
            <a:ext cx="20350760" cy="6545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87"/>
              </a:lnSpc>
            </a:pPr>
            <a:r>
              <a:rPr lang="en-US" sz="21489">
                <a:solidFill>
                  <a:srgbClr val="075659"/>
                </a:solidFill>
                <a:latin typeface="Fira Sans Bold"/>
              </a:rPr>
              <a:t>Future Sales Plan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13429209" y="6461806"/>
            <a:ext cx="4858791" cy="3825194"/>
          </a:xfrm>
          <a:custGeom>
            <a:avLst/>
            <a:gdLst/>
            <a:ahLst/>
            <a:cxnLst/>
            <a:rect r="r" b="b" t="t" l="l"/>
            <a:pathLst>
              <a:path h="3825194" w="4858791">
                <a:moveTo>
                  <a:pt x="4858791" y="3825194"/>
                </a:moveTo>
                <a:lnTo>
                  <a:pt x="0" y="3825194"/>
                </a:lnTo>
                <a:lnTo>
                  <a:pt x="0" y="0"/>
                </a:lnTo>
                <a:lnTo>
                  <a:pt x="4858791" y="0"/>
                </a:lnTo>
                <a:lnTo>
                  <a:pt x="4858791" y="382519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5664888" y="9258300"/>
            <a:ext cx="19371974" cy="1737813"/>
            <a:chOff x="0" y="0"/>
            <a:chExt cx="2388714" cy="21428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88714" cy="214286"/>
            </a:xfrm>
            <a:custGeom>
              <a:avLst/>
              <a:gdLst/>
              <a:ahLst/>
              <a:cxnLst/>
              <a:rect r="r" b="b" t="t" l="l"/>
              <a:pathLst>
                <a:path h="214286" w="2388714">
                  <a:moveTo>
                    <a:pt x="203200" y="0"/>
                  </a:moveTo>
                  <a:lnTo>
                    <a:pt x="2388714" y="0"/>
                  </a:lnTo>
                  <a:lnTo>
                    <a:pt x="2185514" y="214286"/>
                  </a:lnTo>
                  <a:lnTo>
                    <a:pt x="0" y="2142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6A4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2544240" cy="2003011"/>
          </a:xfrm>
          <a:custGeom>
            <a:avLst/>
            <a:gdLst/>
            <a:ahLst/>
            <a:cxnLst/>
            <a:rect r="r" b="b" t="t" l="l"/>
            <a:pathLst>
              <a:path h="2003011" w="2544240">
                <a:moveTo>
                  <a:pt x="0" y="0"/>
                </a:moveTo>
                <a:lnTo>
                  <a:pt x="2544240" y="0"/>
                </a:lnTo>
                <a:lnTo>
                  <a:pt x="2544240" y="2003011"/>
                </a:lnTo>
                <a:lnTo>
                  <a:pt x="0" y="20030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972354" y="743380"/>
            <a:ext cx="3527562" cy="285320"/>
            <a:chOff x="0" y="0"/>
            <a:chExt cx="2649328" cy="2142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49328" cy="214286"/>
            </a:xfrm>
            <a:custGeom>
              <a:avLst/>
              <a:gdLst/>
              <a:ahLst/>
              <a:cxnLst/>
              <a:rect r="r" b="b" t="t" l="l"/>
              <a:pathLst>
                <a:path h="214286" w="2649328">
                  <a:moveTo>
                    <a:pt x="203200" y="0"/>
                  </a:moveTo>
                  <a:lnTo>
                    <a:pt x="2649328" y="0"/>
                  </a:lnTo>
                  <a:lnTo>
                    <a:pt x="2446128" y="214286"/>
                  </a:lnTo>
                  <a:lnTo>
                    <a:pt x="0" y="2142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7565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2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301571" y="0"/>
            <a:ext cx="3986429" cy="3986429"/>
          </a:xfrm>
          <a:custGeom>
            <a:avLst/>
            <a:gdLst/>
            <a:ahLst/>
            <a:cxnLst/>
            <a:rect r="r" b="b" t="t" l="l"/>
            <a:pathLst>
              <a:path h="3986429" w="3986429">
                <a:moveTo>
                  <a:pt x="0" y="0"/>
                </a:moveTo>
                <a:lnTo>
                  <a:pt x="3986429" y="0"/>
                </a:lnTo>
                <a:lnTo>
                  <a:pt x="3986429" y="3986429"/>
                </a:lnTo>
                <a:lnTo>
                  <a:pt x="0" y="3986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1243075" y="-2475247"/>
            <a:ext cx="8936922" cy="8936922"/>
          </a:xfrm>
          <a:prstGeom prst="line">
            <a:avLst/>
          </a:prstGeom>
          <a:ln cap="flat" w="142875">
            <a:solidFill>
              <a:srgbClr val="0756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-648452" y="-898155"/>
            <a:ext cx="3086100" cy="30861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A4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99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029807" y="8646617"/>
            <a:ext cx="2848911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78A7F"/>
                </a:solidFill>
                <a:latin typeface="Mukta Vaani Regular"/>
              </a:rPr>
              <a:t>Add tittle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78A7F"/>
                </a:solidFill>
                <a:latin typeface="Mukta Vaani Regular"/>
              </a:rPr>
              <a:t>here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2344814">
            <a:off x="11943967" y="4338237"/>
            <a:ext cx="4689231" cy="4114800"/>
          </a:xfrm>
          <a:custGeom>
            <a:avLst/>
            <a:gdLst/>
            <a:ahLst/>
            <a:cxnLst/>
            <a:rect r="r" b="b" t="t" l="l"/>
            <a:pathLst>
              <a:path h="4114800" w="4689231">
                <a:moveTo>
                  <a:pt x="0" y="0"/>
                </a:moveTo>
                <a:lnTo>
                  <a:pt x="4689230" y="0"/>
                </a:lnTo>
                <a:lnTo>
                  <a:pt x="46892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764322" y="352425"/>
            <a:ext cx="10800391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075659"/>
                </a:solidFill>
                <a:latin typeface="Fira Sans Bold"/>
              </a:rPr>
              <a:t>Future Sales Plan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0972" y="314325"/>
            <a:ext cx="644922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159"/>
              </a:lnSpc>
            </a:pPr>
            <a:r>
              <a:rPr lang="en-US" sz="9299">
                <a:solidFill>
                  <a:srgbClr val="E3E2E0"/>
                </a:solidFill>
                <a:latin typeface="Fira Sans Ultra-Bold"/>
              </a:rPr>
              <a:t>5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2344814">
            <a:off x="9353167" y="4338237"/>
            <a:ext cx="4689231" cy="4114800"/>
          </a:xfrm>
          <a:custGeom>
            <a:avLst/>
            <a:gdLst/>
            <a:ahLst/>
            <a:cxnLst/>
            <a:rect r="r" b="b" t="t" l="l"/>
            <a:pathLst>
              <a:path h="4114800" w="4689231">
                <a:moveTo>
                  <a:pt x="0" y="0"/>
                </a:moveTo>
                <a:lnTo>
                  <a:pt x="4689230" y="0"/>
                </a:lnTo>
                <a:lnTo>
                  <a:pt x="46892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2344814">
            <a:off x="6762367" y="4338237"/>
            <a:ext cx="4689231" cy="4114800"/>
          </a:xfrm>
          <a:custGeom>
            <a:avLst/>
            <a:gdLst/>
            <a:ahLst/>
            <a:cxnLst/>
            <a:rect r="r" b="b" t="t" l="l"/>
            <a:pathLst>
              <a:path h="4114800" w="4689231">
                <a:moveTo>
                  <a:pt x="0" y="0"/>
                </a:moveTo>
                <a:lnTo>
                  <a:pt x="4689230" y="0"/>
                </a:lnTo>
                <a:lnTo>
                  <a:pt x="46892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2344814">
            <a:off x="4171567" y="4338237"/>
            <a:ext cx="4689231" cy="4114800"/>
          </a:xfrm>
          <a:custGeom>
            <a:avLst/>
            <a:gdLst/>
            <a:ahLst/>
            <a:cxnLst/>
            <a:rect r="r" b="b" t="t" l="l"/>
            <a:pathLst>
              <a:path h="4114800" w="4689231">
                <a:moveTo>
                  <a:pt x="0" y="0"/>
                </a:moveTo>
                <a:lnTo>
                  <a:pt x="4689230" y="0"/>
                </a:lnTo>
                <a:lnTo>
                  <a:pt x="46892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2344814">
            <a:off x="1654803" y="4338237"/>
            <a:ext cx="4689231" cy="4114800"/>
          </a:xfrm>
          <a:custGeom>
            <a:avLst/>
            <a:gdLst/>
            <a:ahLst/>
            <a:cxnLst/>
            <a:rect r="r" b="b" t="t" l="l"/>
            <a:pathLst>
              <a:path h="4114800" w="4689231">
                <a:moveTo>
                  <a:pt x="0" y="0"/>
                </a:moveTo>
                <a:lnTo>
                  <a:pt x="4689230" y="0"/>
                </a:lnTo>
                <a:lnTo>
                  <a:pt x="46892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833299" y="5572480"/>
            <a:ext cx="1241929" cy="295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1"/>
              </a:lnSpc>
            </a:pPr>
            <a:r>
              <a:rPr lang="en-US" sz="2108">
                <a:solidFill>
                  <a:srgbClr val="171516"/>
                </a:solidFill>
                <a:latin typeface="Sarala"/>
              </a:rPr>
              <a:t>Fill in the following text fields with appropriate explanations.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560043" y="8646617"/>
            <a:ext cx="2848911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78A7F"/>
                </a:solidFill>
                <a:latin typeface="Mukta Vaani Regular"/>
              </a:rPr>
              <a:t>Add tittle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78A7F"/>
                </a:solidFill>
                <a:latin typeface="Mukta Vaani Regular"/>
              </a:rPr>
              <a:t>here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090279" y="8646617"/>
            <a:ext cx="2848911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78A7F"/>
                </a:solidFill>
                <a:latin typeface="Mukta Vaani Regular"/>
              </a:rPr>
              <a:t>Add tittle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78A7F"/>
                </a:solidFill>
                <a:latin typeface="Mukta Vaani Regular"/>
              </a:rPr>
              <a:t>here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620515" y="8646617"/>
            <a:ext cx="2848911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78A7F"/>
                </a:solidFill>
                <a:latin typeface="Mukta Vaani Regular"/>
              </a:rPr>
              <a:t>Add tittle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78A7F"/>
                </a:solidFill>
                <a:latin typeface="Mukta Vaani Regular"/>
              </a:rPr>
              <a:t>here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50751" y="8646617"/>
            <a:ext cx="2848911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78A7F"/>
                </a:solidFill>
                <a:latin typeface="Mukta Vaani Regular"/>
              </a:rPr>
              <a:t>Add tittle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78A7F"/>
                </a:solidFill>
                <a:latin typeface="Mukta Vaani Regular"/>
              </a:rPr>
              <a:t>here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363535" y="5572480"/>
            <a:ext cx="1241929" cy="295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1"/>
              </a:lnSpc>
            </a:pPr>
            <a:r>
              <a:rPr lang="en-US" sz="2108">
                <a:solidFill>
                  <a:srgbClr val="171516"/>
                </a:solidFill>
                <a:latin typeface="Sarala"/>
              </a:rPr>
              <a:t>Fill in the following text fields with appropriate explanations.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893771" y="5572480"/>
            <a:ext cx="1241929" cy="295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1"/>
              </a:lnSpc>
            </a:pPr>
            <a:r>
              <a:rPr lang="en-US" sz="2108">
                <a:solidFill>
                  <a:srgbClr val="171516"/>
                </a:solidFill>
                <a:latin typeface="Sarala"/>
              </a:rPr>
              <a:t>Fill in the following text fields with appropriate explanations.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424006" y="5572480"/>
            <a:ext cx="1241929" cy="295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1"/>
              </a:lnSpc>
            </a:pPr>
            <a:r>
              <a:rPr lang="en-US" sz="2108">
                <a:solidFill>
                  <a:srgbClr val="171516"/>
                </a:solidFill>
                <a:latin typeface="Sarala"/>
              </a:rPr>
              <a:t>Fill in the following text fields with appropriate explanations.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954242" y="5572480"/>
            <a:ext cx="1241929" cy="295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1"/>
              </a:lnSpc>
            </a:pPr>
            <a:r>
              <a:rPr lang="en-US" sz="2108">
                <a:solidFill>
                  <a:srgbClr val="171516"/>
                </a:solidFill>
                <a:latin typeface="Sarala"/>
              </a:rPr>
              <a:t>Fill in the following text fields with appropriate explanations.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059564" y="2606112"/>
            <a:ext cx="558701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159"/>
              </a:lnSpc>
            </a:pPr>
            <a:r>
              <a:rPr lang="en-US" sz="9299">
                <a:solidFill>
                  <a:srgbClr val="075659"/>
                </a:solidFill>
                <a:latin typeface="Fira Sans Ultra-Bold"/>
              </a:rPr>
              <a:t>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710590" y="2606112"/>
            <a:ext cx="617736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159"/>
              </a:lnSpc>
            </a:pPr>
            <a:r>
              <a:rPr lang="en-US" sz="9299">
                <a:solidFill>
                  <a:srgbClr val="075659"/>
                </a:solidFill>
                <a:latin typeface="Fira Sans Ultra-Bold"/>
              </a:rPr>
              <a:t>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361615" y="2606112"/>
            <a:ext cx="621308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159"/>
              </a:lnSpc>
            </a:pPr>
            <a:r>
              <a:rPr lang="en-US" sz="9299">
                <a:solidFill>
                  <a:srgbClr val="075659"/>
                </a:solidFill>
                <a:latin typeface="Fira Sans Ultra-Bold"/>
              </a:rPr>
              <a:t>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939190" y="2567204"/>
            <a:ext cx="679152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159"/>
              </a:lnSpc>
            </a:pPr>
            <a:r>
              <a:rPr lang="en-US" sz="9299">
                <a:solidFill>
                  <a:srgbClr val="075659"/>
                </a:solidFill>
                <a:latin typeface="Fira Sans Ultra-Bold"/>
              </a:rPr>
              <a:t>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564712" y="2567204"/>
            <a:ext cx="644922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159"/>
              </a:lnSpc>
            </a:pPr>
            <a:r>
              <a:rPr lang="en-US" sz="9299">
                <a:solidFill>
                  <a:srgbClr val="075659"/>
                </a:solidFill>
                <a:latin typeface="Fira Sans Ultra-Bold"/>
              </a:rPr>
              <a:t>5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2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1732" y="3545759"/>
            <a:ext cx="12644839" cy="6306753"/>
            <a:chOff x="0" y="0"/>
            <a:chExt cx="3330328" cy="16610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30328" cy="1661038"/>
            </a:xfrm>
            <a:custGeom>
              <a:avLst/>
              <a:gdLst/>
              <a:ahLst/>
              <a:cxnLst/>
              <a:rect r="r" b="b" t="t" l="l"/>
              <a:pathLst>
                <a:path h="1661038" w="3330328">
                  <a:moveTo>
                    <a:pt x="0" y="0"/>
                  </a:moveTo>
                  <a:lnTo>
                    <a:pt x="3330328" y="0"/>
                  </a:lnTo>
                  <a:lnTo>
                    <a:pt x="3330328" y="1661038"/>
                  </a:lnTo>
                  <a:lnTo>
                    <a:pt x="0" y="1661038"/>
                  </a:lnTo>
                  <a:close/>
                </a:path>
              </a:pathLst>
            </a:custGeom>
            <a:solidFill>
              <a:srgbClr val="EAEAE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42126" y="3887175"/>
            <a:ext cx="11793770" cy="5616739"/>
            <a:chOff x="0" y="0"/>
            <a:chExt cx="15725027" cy="748898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1699582" y="7048308"/>
              <a:ext cx="926243" cy="4406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Sarala"/>
                </a:rPr>
                <a:t>Item 1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4692584" y="7048308"/>
              <a:ext cx="967938" cy="4406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Sarala"/>
                </a:rPr>
                <a:t>Item 2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7706993" y="7048308"/>
              <a:ext cx="966820" cy="4406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Sarala"/>
                </a:rPr>
                <a:t>Item 3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0708941" y="7048308"/>
              <a:ext cx="990623" cy="4406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Sarala"/>
                </a:rPr>
                <a:t>Item 4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3730299" y="7048308"/>
              <a:ext cx="975606" cy="4406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Sarala"/>
                </a:rPr>
                <a:t>Item 5</a:t>
              </a:r>
            </a:p>
          </p:txBody>
        </p:sp>
        <p:grpSp>
          <p:nvGrpSpPr>
            <p:cNvPr name="Group 11" id="11"/>
            <p:cNvGrpSpPr>
              <a:grpSpLocks noChangeAspect="true"/>
            </p:cNvGrpSpPr>
            <p:nvPr/>
          </p:nvGrpSpPr>
          <p:grpSpPr>
            <a:xfrm rot="0">
              <a:off x="655779" y="201289"/>
              <a:ext cx="15069249" cy="6715787"/>
              <a:chOff x="0" y="0"/>
              <a:chExt cx="18718396" cy="8342072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-6350"/>
                <a:ext cx="18718395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8718395">
                    <a:moveTo>
                      <a:pt x="0" y="0"/>
                    </a:moveTo>
                    <a:lnTo>
                      <a:pt x="18718395" y="0"/>
                    </a:lnTo>
                    <a:lnTo>
                      <a:pt x="1871839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1662064"/>
                <a:ext cx="18718395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8718395">
                    <a:moveTo>
                      <a:pt x="0" y="0"/>
                    </a:moveTo>
                    <a:lnTo>
                      <a:pt x="18718395" y="0"/>
                    </a:lnTo>
                    <a:lnTo>
                      <a:pt x="1871839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3330478"/>
                <a:ext cx="18718395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8718395">
                    <a:moveTo>
                      <a:pt x="0" y="0"/>
                    </a:moveTo>
                    <a:lnTo>
                      <a:pt x="18718395" y="0"/>
                    </a:lnTo>
                    <a:lnTo>
                      <a:pt x="1871839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4998893"/>
                <a:ext cx="18718395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8718395">
                    <a:moveTo>
                      <a:pt x="0" y="0"/>
                    </a:moveTo>
                    <a:lnTo>
                      <a:pt x="18718395" y="0"/>
                    </a:lnTo>
                    <a:lnTo>
                      <a:pt x="1871839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6667307"/>
                <a:ext cx="18718395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8718395">
                    <a:moveTo>
                      <a:pt x="0" y="0"/>
                    </a:moveTo>
                    <a:lnTo>
                      <a:pt x="18718395" y="0"/>
                    </a:lnTo>
                    <a:lnTo>
                      <a:pt x="1871839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8335721"/>
                <a:ext cx="18718395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8718395">
                    <a:moveTo>
                      <a:pt x="0" y="0"/>
                    </a:moveTo>
                    <a:lnTo>
                      <a:pt x="18718395" y="0"/>
                    </a:lnTo>
                    <a:lnTo>
                      <a:pt x="1871839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14857" y="-38100"/>
              <a:ext cx="471588" cy="4406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Sarala"/>
                </a:rPr>
                <a:t>50 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305057"/>
              <a:ext cx="486445" cy="4406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Sarala"/>
                </a:rPr>
                <a:t>40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23643" y="2648215"/>
              <a:ext cx="462802" cy="4406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Sarala"/>
                </a:rPr>
                <a:t>30 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22685" y="3991372"/>
              <a:ext cx="463761" cy="4406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Sarala"/>
                </a:rPr>
                <a:t>20 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64380" y="5334529"/>
              <a:ext cx="422065" cy="4406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Sarala"/>
                </a:rPr>
                <a:t>10 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99051" y="6677687"/>
              <a:ext cx="287394" cy="4406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Sarala"/>
                </a:rPr>
                <a:t>0 </a:t>
              </a:r>
            </a:p>
          </p:txBody>
        </p:sp>
        <p:grpSp>
          <p:nvGrpSpPr>
            <p:cNvPr name="Group 24" id="24"/>
            <p:cNvGrpSpPr>
              <a:grpSpLocks noChangeAspect="true"/>
            </p:cNvGrpSpPr>
            <p:nvPr/>
          </p:nvGrpSpPr>
          <p:grpSpPr>
            <a:xfrm rot="0">
              <a:off x="2111583" y="150168"/>
              <a:ext cx="12157640" cy="6818028"/>
              <a:chOff x="1808340" y="-63500"/>
              <a:chExt cx="15101717" cy="8469072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1808340" y="6307420"/>
                <a:ext cx="3839683" cy="2097868"/>
              </a:xfrm>
              <a:custGeom>
                <a:avLst/>
                <a:gdLst/>
                <a:ahLst/>
                <a:cxnLst/>
                <a:rect r="r" b="b" t="t" l="l"/>
                <a:pathLst>
                  <a:path h="2097868" w="3839683">
                    <a:moveTo>
                      <a:pt x="127000" y="2034651"/>
                    </a:moveTo>
                    <a:cubicBezTo>
                      <a:pt x="126843" y="1999692"/>
                      <a:pt x="98459" y="1971435"/>
                      <a:pt x="63500" y="1971435"/>
                    </a:cubicBezTo>
                    <a:cubicBezTo>
                      <a:pt x="28540" y="1971435"/>
                      <a:pt x="156" y="1999692"/>
                      <a:pt x="0" y="2034651"/>
                    </a:cubicBezTo>
                    <a:cubicBezTo>
                      <a:pt x="156" y="2069611"/>
                      <a:pt x="28540" y="2097868"/>
                      <a:pt x="63500" y="2097868"/>
                    </a:cubicBezTo>
                    <a:cubicBezTo>
                      <a:pt x="98459" y="2097868"/>
                      <a:pt x="126843" y="2069611"/>
                      <a:pt x="127000" y="2034651"/>
                    </a:cubicBezTo>
                    <a:close/>
                    <a:moveTo>
                      <a:pt x="50024" y="2009454"/>
                    </a:moveTo>
                    <a:cubicBezTo>
                      <a:pt x="36174" y="2016929"/>
                      <a:pt x="30976" y="2034197"/>
                      <a:pt x="38398" y="2048075"/>
                    </a:cubicBezTo>
                    <a:cubicBezTo>
                      <a:pt x="45821" y="2061954"/>
                      <a:pt x="63068" y="2067218"/>
                      <a:pt x="76975" y="2059849"/>
                    </a:cubicBezTo>
                    <a:lnTo>
                      <a:pt x="3820654" y="57752"/>
                    </a:lnTo>
                    <a:cubicBezTo>
                      <a:pt x="3834493" y="50271"/>
                      <a:pt x="3839683" y="33012"/>
                      <a:pt x="3832264" y="19139"/>
                    </a:cubicBezTo>
                    <a:cubicBezTo>
                      <a:pt x="3824845" y="5266"/>
                      <a:pt x="3807609" y="0"/>
                      <a:pt x="3793703" y="7357"/>
                    </a:cubicBezTo>
                    <a:close/>
                  </a:path>
                </a:pathLst>
              </a:custGeom>
              <a:solidFill>
                <a:srgbClr val="20BAB2"/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 flipH="false" flipV="false" rot="0">
                <a:off x="5552019" y="1970282"/>
                <a:ext cx="3839037" cy="4432908"/>
              </a:xfrm>
              <a:custGeom>
                <a:avLst/>
                <a:gdLst/>
                <a:ahLst/>
                <a:cxnLst/>
                <a:rect r="r" b="b" t="t" l="l"/>
                <a:pathLst>
                  <a:path h="4432908" w="3839037">
                    <a:moveTo>
                      <a:pt x="127000" y="4369692"/>
                    </a:moveTo>
                    <a:cubicBezTo>
                      <a:pt x="126844" y="4334733"/>
                      <a:pt x="98459" y="4306476"/>
                      <a:pt x="63500" y="4306476"/>
                    </a:cubicBezTo>
                    <a:cubicBezTo>
                      <a:pt x="28540" y="4306476"/>
                      <a:pt x="156" y="4334733"/>
                      <a:pt x="0" y="4369692"/>
                    </a:cubicBezTo>
                    <a:cubicBezTo>
                      <a:pt x="156" y="4404651"/>
                      <a:pt x="28540" y="4432909"/>
                      <a:pt x="63500" y="4432909"/>
                    </a:cubicBezTo>
                    <a:cubicBezTo>
                      <a:pt x="98459" y="4432909"/>
                      <a:pt x="126844" y="4404651"/>
                      <a:pt x="127000" y="4369692"/>
                    </a:cubicBezTo>
                    <a:close/>
                    <a:moveTo>
                      <a:pt x="41867" y="4351023"/>
                    </a:moveTo>
                    <a:cubicBezTo>
                      <a:pt x="31642" y="4362978"/>
                      <a:pt x="33004" y="4380950"/>
                      <a:pt x="44913" y="4391229"/>
                    </a:cubicBezTo>
                    <a:cubicBezTo>
                      <a:pt x="56824" y="4401507"/>
                      <a:pt x="74801" y="4400226"/>
                      <a:pt x="85133" y="4388362"/>
                    </a:cubicBezTo>
                    <a:lnTo>
                      <a:pt x="3828812" y="50485"/>
                    </a:lnTo>
                    <a:cubicBezTo>
                      <a:pt x="3839036" y="38529"/>
                      <a:pt x="3837675" y="20557"/>
                      <a:pt x="3825765" y="10279"/>
                    </a:cubicBezTo>
                    <a:cubicBezTo>
                      <a:pt x="3813855" y="0"/>
                      <a:pt x="3795878" y="1282"/>
                      <a:pt x="3785546" y="13146"/>
                    </a:cubicBezTo>
                    <a:close/>
                  </a:path>
                </a:pathLst>
              </a:custGeom>
              <a:solidFill>
                <a:srgbClr val="20BAB2"/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 flipH="false" flipV="false" rot="0">
                <a:off x="9295698" y="1938880"/>
                <a:ext cx="3839257" cy="1430080"/>
              </a:xfrm>
              <a:custGeom>
                <a:avLst/>
                <a:gdLst/>
                <a:ahLst/>
                <a:cxnLst/>
                <a:rect r="r" b="b" t="t" l="l"/>
                <a:pathLst>
                  <a:path h="1430080" w="3839257">
                    <a:moveTo>
                      <a:pt x="127000" y="63217"/>
                    </a:moveTo>
                    <a:cubicBezTo>
                      <a:pt x="126843" y="28258"/>
                      <a:pt x="98460" y="0"/>
                      <a:pt x="63500" y="0"/>
                    </a:cubicBezTo>
                    <a:cubicBezTo>
                      <a:pt x="28540" y="0"/>
                      <a:pt x="156" y="28258"/>
                      <a:pt x="0" y="63217"/>
                    </a:cubicBezTo>
                    <a:cubicBezTo>
                      <a:pt x="156" y="98176"/>
                      <a:pt x="28540" y="126434"/>
                      <a:pt x="63500" y="126434"/>
                    </a:cubicBezTo>
                    <a:cubicBezTo>
                      <a:pt x="98460" y="126434"/>
                      <a:pt x="126843" y="98176"/>
                      <a:pt x="127000" y="63217"/>
                    </a:cubicBezTo>
                    <a:close/>
                    <a:moveTo>
                      <a:pt x="73096" y="36302"/>
                    </a:moveTo>
                    <a:cubicBezTo>
                      <a:pt x="58254" y="31085"/>
                      <a:pt x="41988" y="38845"/>
                      <a:pt x="36704" y="53663"/>
                    </a:cubicBezTo>
                    <a:cubicBezTo>
                      <a:pt x="31421" y="68482"/>
                      <a:pt x="39109" y="84783"/>
                      <a:pt x="53903" y="90133"/>
                    </a:cubicBezTo>
                    <a:lnTo>
                      <a:pt x="3797583" y="1424864"/>
                    </a:lnTo>
                    <a:cubicBezTo>
                      <a:pt x="3812424" y="1430081"/>
                      <a:pt x="3828692" y="1422319"/>
                      <a:pt x="3833975" y="1407501"/>
                    </a:cubicBezTo>
                    <a:cubicBezTo>
                      <a:pt x="3839257" y="1392683"/>
                      <a:pt x="3831569" y="1376382"/>
                      <a:pt x="3816774" y="1371033"/>
                    </a:cubicBezTo>
                    <a:close/>
                  </a:path>
                </a:pathLst>
              </a:custGeom>
              <a:solidFill>
                <a:srgbClr val="20BAB2"/>
              </a:solidFill>
            </p:spPr>
          </p:sp>
          <p:sp>
            <p:nvSpPr>
              <p:cNvPr name="Freeform 28" id="28"/>
              <p:cNvSpPr/>
              <p:nvPr/>
            </p:nvSpPr>
            <p:spPr>
              <a:xfrm flipH="false" flipV="false" rot="0">
                <a:off x="13039378" y="2939929"/>
                <a:ext cx="3870678" cy="460116"/>
              </a:xfrm>
              <a:custGeom>
                <a:avLst/>
                <a:gdLst/>
                <a:ahLst/>
                <a:cxnLst/>
                <a:rect r="r" b="b" t="t" l="l"/>
                <a:pathLst>
                  <a:path h="460116" w="3870678">
                    <a:moveTo>
                      <a:pt x="127000" y="396899"/>
                    </a:moveTo>
                    <a:cubicBezTo>
                      <a:pt x="126843" y="361940"/>
                      <a:pt x="98459" y="333683"/>
                      <a:pt x="63500" y="333683"/>
                    </a:cubicBezTo>
                    <a:cubicBezTo>
                      <a:pt x="28541" y="333683"/>
                      <a:pt x="156" y="361940"/>
                      <a:pt x="0" y="396899"/>
                    </a:cubicBezTo>
                    <a:cubicBezTo>
                      <a:pt x="156" y="431859"/>
                      <a:pt x="28541" y="460116"/>
                      <a:pt x="63500" y="460116"/>
                    </a:cubicBezTo>
                    <a:cubicBezTo>
                      <a:pt x="98459" y="460116"/>
                      <a:pt x="126843" y="431859"/>
                      <a:pt x="127000" y="396899"/>
                    </a:cubicBezTo>
                    <a:close/>
                    <a:moveTo>
                      <a:pt x="60962" y="368437"/>
                    </a:moveTo>
                    <a:cubicBezTo>
                      <a:pt x="45299" y="369904"/>
                      <a:pt x="33767" y="383755"/>
                      <a:pt x="35163" y="399425"/>
                    </a:cubicBezTo>
                    <a:cubicBezTo>
                      <a:pt x="36560" y="415095"/>
                      <a:pt x="50359" y="426688"/>
                      <a:pt x="66036" y="425362"/>
                    </a:cubicBezTo>
                    <a:lnTo>
                      <a:pt x="3809714" y="91679"/>
                    </a:lnTo>
                    <a:cubicBezTo>
                      <a:pt x="3825377" y="90213"/>
                      <a:pt x="3836910" y="76362"/>
                      <a:pt x="3835513" y="60692"/>
                    </a:cubicBezTo>
                    <a:cubicBezTo>
                      <a:pt x="3834118" y="45022"/>
                      <a:pt x="3820318" y="33428"/>
                      <a:pt x="3804642" y="34755"/>
                    </a:cubicBezTo>
                    <a:close/>
                    <a:moveTo>
                      <a:pt x="3870678" y="63217"/>
                    </a:moveTo>
                    <a:cubicBezTo>
                      <a:pt x="3870522" y="28257"/>
                      <a:pt x="3842137" y="0"/>
                      <a:pt x="3807178" y="0"/>
                    </a:cubicBezTo>
                    <a:cubicBezTo>
                      <a:pt x="3772219" y="0"/>
                      <a:pt x="3743835" y="28257"/>
                      <a:pt x="3743678" y="63217"/>
                    </a:cubicBezTo>
                    <a:cubicBezTo>
                      <a:pt x="3743835" y="98176"/>
                      <a:pt x="3772219" y="126433"/>
                      <a:pt x="3807178" y="126433"/>
                    </a:cubicBezTo>
                    <a:cubicBezTo>
                      <a:pt x="3842137" y="126433"/>
                      <a:pt x="3870522" y="98176"/>
                      <a:pt x="3870678" y="63217"/>
                    </a:cubicBezTo>
                    <a:close/>
                  </a:path>
                </a:pathLst>
              </a:custGeom>
              <a:solidFill>
                <a:srgbClr val="20BAB2"/>
              </a:solidFill>
            </p:spPr>
          </p:sp>
          <p:sp>
            <p:nvSpPr>
              <p:cNvPr name="Freeform 29" id="29"/>
              <p:cNvSpPr/>
              <p:nvPr/>
            </p:nvSpPr>
            <p:spPr>
              <a:xfrm flipH="false" flipV="false" rot="0">
                <a:off x="1808340" y="6276758"/>
                <a:ext cx="3839258" cy="1430081"/>
              </a:xfrm>
              <a:custGeom>
                <a:avLst/>
                <a:gdLst/>
                <a:ahLst/>
                <a:cxnLst/>
                <a:rect r="r" b="b" t="t" l="l"/>
                <a:pathLst>
                  <a:path h="1430081" w="3839258">
                    <a:moveTo>
                      <a:pt x="127000" y="63216"/>
                    </a:moveTo>
                    <a:cubicBezTo>
                      <a:pt x="126843" y="28257"/>
                      <a:pt x="98459" y="0"/>
                      <a:pt x="63500" y="0"/>
                    </a:cubicBezTo>
                    <a:cubicBezTo>
                      <a:pt x="28540" y="0"/>
                      <a:pt x="156" y="28257"/>
                      <a:pt x="0" y="63216"/>
                    </a:cubicBezTo>
                    <a:cubicBezTo>
                      <a:pt x="156" y="98175"/>
                      <a:pt x="28540" y="126433"/>
                      <a:pt x="63500" y="126433"/>
                    </a:cubicBezTo>
                    <a:cubicBezTo>
                      <a:pt x="98459" y="126433"/>
                      <a:pt x="126843" y="98175"/>
                      <a:pt x="127000" y="63216"/>
                    </a:cubicBezTo>
                    <a:close/>
                    <a:moveTo>
                      <a:pt x="73096" y="36301"/>
                    </a:moveTo>
                    <a:cubicBezTo>
                      <a:pt x="58254" y="31084"/>
                      <a:pt x="41987" y="38845"/>
                      <a:pt x="36704" y="53663"/>
                    </a:cubicBezTo>
                    <a:cubicBezTo>
                      <a:pt x="31421" y="68481"/>
                      <a:pt x="39109" y="84782"/>
                      <a:pt x="53904" y="90132"/>
                    </a:cubicBezTo>
                    <a:lnTo>
                      <a:pt x="3797583" y="1424863"/>
                    </a:lnTo>
                    <a:cubicBezTo>
                      <a:pt x="3812424" y="1430080"/>
                      <a:pt x="3828691" y="1422319"/>
                      <a:pt x="3833974" y="1407502"/>
                    </a:cubicBezTo>
                    <a:cubicBezTo>
                      <a:pt x="3839257" y="1392683"/>
                      <a:pt x="3831569" y="1376382"/>
                      <a:pt x="3816775" y="1371033"/>
                    </a:cubicBezTo>
                    <a:close/>
                  </a:path>
                </a:pathLst>
              </a:custGeom>
              <a:solidFill>
                <a:srgbClr val="178A7F"/>
              </a:solidFill>
            </p:spPr>
          </p:sp>
          <p:sp>
            <p:nvSpPr>
              <p:cNvPr name="Freeform 30" id="30"/>
              <p:cNvSpPr/>
              <p:nvPr/>
            </p:nvSpPr>
            <p:spPr>
              <a:xfrm flipH="false" flipV="false" rot="0">
                <a:off x="5552019" y="4972901"/>
                <a:ext cx="3839475" cy="2765022"/>
              </a:xfrm>
              <a:custGeom>
                <a:avLst/>
                <a:gdLst/>
                <a:ahLst/>
                <a:cxnLst/>
                <a:rect r="r" b="b" t="t" l="l"/>
                <a:pathLst>
                  <a:path h="2765022" w="3839475">
                    <a:moveTo>
                      <a:pt x="127000" y="2701805"/>
                    </a:moveTo>
                    <a:cubicBezTo>
                      <a:pt x="126844" y="2666846"/>
                      <a:pt x="98459" y="2638589"/>
                      <a:pt x="63500" y="2638589"/>
                    </a:cubicBezTo>
                    <a:cubicBezTo>
                      <a:pt x="28540" y="2638589"/>
                      <a:pt x="156" y="2666846"/>
                      <a:pt x="0" y="2701805"/>
                    </a:cubicBezTo>
                    <a:cubicBezTo>
                      <a:pt x="156" y="2736764"/>
                      <a:pt x="28540" y="2765021"/>
                      <a:pt x="63500" y="2765021"/>
                    </a:cubicBezTo>
                    <a:cubicBezTo>
                      <a:pt x="98459" y="2765021"/>
                      <a:pt x="126844" y="2736764"/>
                      <a:pt x="127000" y="2701805"/>
                    </a:cubicBezTo>
                    <a:close/>
                    <a:moveTo>
                      <a:pt x="46910" y="2678539"/>
                    </a:moveTo>
                    <a:cubicBezTo>
                      <a:pt x="34142" y="2687730"/>
                      <a:pt x="31204" y="2705512"/>
                      <a:pt x="40337" y="2718321"/>
                    </a:cubicBezTo>
                    <a:cubicBezTo>
                      <a:pt x="49471" y="2731130"/>
                      <a:pt x="67240" y="2734147"/>
                      <a:pt x="80090" y="2725071"/>
                    </a:cubicBezTo>
                    <a:lnTo>
                      <a:pt x="3823769" y="55608"/>
                    </a:lnTo>
                    <a:cubicBezTo>
                      <a:pt x="3836537" y="46417"/>
                      <a:pt x="3839475" y="28635"/>
                      <a:pt x="3830342" y="15826"/>
                    </a:cubicBezTo>
                    <a:cubicBezTo>
                      <a:pt x="3821208" y="3017"/>
                      <a:pt x="3803439" y="0"/>
                      <a:pt x="3790589" y="9076"/>
                    </a:cubicBezTo>
                    <a:close/>
                  </a:path>
                </a:pathLst>
              </a:custGeom>
              <a:solidFill>
                <a:srgbClr val="178A7F"/>
              </a:solidFill>
            </p:spPr>
          </p:sp>
          <p:sp>
            <p:nvSpPr>
              <p:cNvPr name="Freeform 31" id="31"/>
              <p:cNvSpPr/>
              <p:nvPr/>
            </p:nvSpPr>
            <p:spPr>
              <a:xfrm flipH="false" flipV="false" rot="0">
                <a:off x="9295698" y="4942026"/>
                <a:ext cx="3838406" cy="928690"/>
              </a:xfrm>
              <a:custGeom>
                <a:avLst/>
                <a:gdLst/>
                <a:ahLst/>
                <a:cxnLst/>
                <a:rect r="r" b="b" t="t" l="l"/>
                <a:pathLst>
                  <a:path h="928690" w="3838406">
                    <a:moveTo>
                      <a:pt x="127000" y="63217"/>
                    </a:moveTo>
                    <a:cubicBezTo>
                      <a:pt x="126843" y="28258"/>
                      <a:pt x="98460" y="0"/>
                      <a:pt x="63500" y="0"/>
                    </a:cubicBezTo>
                    <a:cubicBezTo>
                      <a:pt x="28540" y="0"/>
                      <a:pt x="156" y="28258"/>
                      <a:pt x="0" y="63217"/>
                    </a:cubicBezTo>
                    <a:cubicBezTo>
                      <a:pt x="156" y="98176"/>
                      <a:pt x="28540" y="126434"/>
                      <a:pt x="63500" y="126434"/>
                    </a:cubicBezTo>
                    <a:cubicBezTo>
                      <a:pt x="98460" y="126434"/>
                      <a:pt x="126843" y="98176"/>
                      <a:pt x="127000" y="63217"/>
                    </a:cubicBezTo>
                    <a:close/>
                    <a:moveTo>
                      <a:pt x="69715" y="35326"/>
                    </a:moveTo>
                    <a:cubicBezTo>
                      <a:pt x="54344" y="31973"/>
                      <a:pt x="39155" y="41674"/>
                      <a:pt x="35733" y="57030"/>
                    </a:cubicBezTo>
                    <a:cubicBezTo>
                      <a:pt x="32312" y="72385"/>
                      <a:pt x="41945" y="87617"/>
                      <a:pt x="57285" y="91108"/>
                    </a:cubicBezTo>
                    <a:lnTo>
                      <a:pt x="3800965" y="925315"/>
                    </a:lnTo>
                    <a:cubicBezTo>
                      <a:pt x="3816345" y="928690"/>
                      <a:pt x="3831557" y="918988"/>
                      <a:pt x="3834981" y="903619"/>
                    </a:cubicBezTo>
                    <a:cubicBezTo>
                      <a:pt x="3838406" y="888250"/>
                      <a:pt x="3828752" y="873007"/>
                      <a:pt x="3813393" y="869533"/>
                    </a:cubicBezTo>
                    <a:close/>
                  </a:path>
                </a:pathLst>
              </a:custGeom>
              <a:solidFill>
                <a:srgbClr val="178A7F"/>
              </a:solidFill>
            </p:spPr>
          </p:sp>
          <p:sp>
            <p:nvSpPr>
              <p:cNvPr name="Freeform 32" id="32"/>
              <p:cNvSpPr/>
              <p:nvPr/>
            </p:nvSpPr>
            <p:spPr>
              <a:xfrm flipH="false" flipV="false" rot="0">
                <a:off x="13039378" y="-63217"/>
                <a:ext cx="3870678" cy="5965883"/>
              </a:xfrm>
              <a:custGeom>
                <a:avLst/>
                <a:gdLst/>
                <a:ahLst/>
                <a:cxnLst/>
                <a:rect r="r" b="b" t="t" l="l"/>
                <a:pathLst>
                  <a:path h="5965883" w="3870678">
                    <a:moveTo>
                      <a:pt x="127000" y="5902667"/>
                    </a:moveTo>
                    <a:cubicBezTo>
                      <a:pt x="126843" y="5867708"/>
                      <a:pt x="98459" y="5839450"/>
                      <a:pt x="63500" y="5839450"/>
                    </a:cubicBezTo>
                    <a:cubicBezTo>
                      <a:pt x="28541" y="5839450"/>
                      <a:pt x="156" y="5867708"/>
                      <a:pt x="0" y="5902667"/>
                    </a:cubicBezTo>
                    <a:cubicBezTo>
                      <a:pt x="156" y="5937626"/>
                      <a:pt x="28541" y="5965884"/>
                      <a:pt x="63500" y="5965884"/>
                    </a:cubicBezTo>
                    <a:cubicBezTo>
                      <a:pt x="98459" y="5965884"/>
                      <a:pt x="126843" y="5937626"/>
                      <a:pt x="127000" y="5902667"/>
                    </a:cubicBezTo>
                    <a:close/>
                    <a:moveTo>
                      <a:pt x="39444" y="5887245"/>
                    </a:moveTo>
                    <a:cubicBezTo>
                      <a:pt x="31012" y="5900527"/>
                      <a:pt x="34903" y="5918125"/>
                      <a:pt x="48146" y="5926616"/>
                    </a:cubicBezTo>
                    <a:cubicBezTo>
                      <a:pt x="61390" y="5935106"/>
                      <a:pt x="79006" y="5931295"/>
                      <a:pt x="87556" y="5918089"/>
                    </a:cubicBezTo>
                    <a:lnTo>
                      <a:pt x="3831234" y="78639"/>
                    </a:lnTo>
                    <a:cubicBezTo>
                      <a:pt x="3839666" y="65358"/>
                      <a:pt x="3835775" y="47759"/>
                      <a:pt x="3822532" y="39268"/>
                    </a:cubicBezTo>
                    <a:cubicBezTo>
                      <a:pt x="3809288" y="30778"/>
                      <a:pt x="3791672" y="34589"/>
                      <a:pt x="3783122" y="47795"/>
                    </a:cubicBezTo>
                    <a:close/>
                    <a:moveTo>
                      <a:pt x="3870678" y="63217"/>
                    </a:moveTo>
                    <a:lnTo>
                      <a:pt x="3870678" y="63217"/>
                    </a:lnTo>
                    <a:cubicBezTo>
                      <a:pt x="3870522" y="28258"/>
                      <a:pt x="3842137" y="0"/>
                      <a:pt x="3807178" y="0"/>
                    </a:cubicBezTo>
                    <a:cubicBezTo>
                      <a:pt x="3772219" y="0"/>
                      <a:pt x="3743835" y="28258"/>
                      <a:pt x="3743678" y="63217"/>
                    </a:cubicBezTo>
                    <a:lnTo>
                      <a:pt x="3743678" y="63217"/>
                    </a:lnTo>
                    <a:cubicBezTo>
                      <a:pt x="3743835" y="98176"/>
                      <a:pt x="3772219" y="126434"/>
                      <a:pt x="3807178" y="126434"/>
                    </a:cubicBezTo>
                    <a:cubicBezTo>
                      <a:pt x="3842137" y="126434"/>
                      <a:pt x="3870522" y="98176"/>
                      <a:pt x="3870678" y="63217"/>
                    </a:cubicBezTo>
                    <a:close/>
                  </a:path>
                </a:pathLst>
              </a:custGeom>
              <a:solidFill>
                <a:srgbClr val="178A7F"/>
              </a:solidFill>
            </p:spPr>
          </p:sp>
          <p:sp>
            <p:nvSpPr>
              <p:cNvPr name="Freeform 33" id="33"/>
              <p:cNvSpPr/>
              <p:nvPr/>
            </p:nvSpPr>
            <p:spPr>
              <a:xfrm flipH="false" flipV="false" rot="0">
                <a:off x="1808340" y="3304274"/>
                <a:ext cx="3839683" cy="2097868"/>
              </a:xfrm>
              <a:custGeom>
                <a:avLst/>
                <a:gdLst/>
                <a:ahLst/>
                <a:cxnLst/>
                <a:rect r="r" b="b" t="t" l="l"/>
                <a:pathLst>
                  <a:path h="2097868" w="3839683">
                    <a:moveTo>
                      <a:pt x="127000" y="2034652"/>
                    </a:moveTo>
                    <a:cubicBezTo>
                      <a:pt x="126843" y="1999693"/>
                      <a:pt x="98459" y="1971435"/>
                      <a:pt x="63500" y="1971435"/>
                    </a:cubicBezTo>
                    <a:cubicBezTo>
                      <a:pt x="28540" y="1971435"/>
                      <a:pt x="156" y="1999693"/>
                      <a:pt x="0" y="2034652"/>
                    </a:cubicBezTo>
                    <a:cubicBezTo>
                      <a:pt x="156" y="2069611"/>
                      <a:pt x="28540" y="2097868"/>
                      <a:pt x="63500" y="2097868"/>
                    </a:cubicBezTo>
                    <a:cubicBezTo>
                      <a:pt x="98459" y="2097868"/>
                      <a:pt x="126843" y="2069611"/>
                      <a:pt x="127000" y="2034652"/>
                    </a:cubicBezTo>
                    <a:close/>
                    <a:moveTo>
                      <a:pt x="50024" y="2009454"/>
                    </a:moveTo>
                    <a:cubicBezTo>
                      <a:pt x="36185" y="2016935"/>
                      <a:pt x="30995" y="2034195"/>
                      <a:pt x="38414" y="2048068"/>
                    </a:cubicBezTo>
                    <a:cubicBezTo>
                      <a:pt x="45833" y="2061940"/>
                      <a:pt x="63070" y="2067207"/>
                      <a:pt x="76975" y="2059850"/>
                    </a:cubicBezTo>
                    <a:lnTo>
                      <a:pt x="3820654" y="57753"/>
                    </a:lnTo>
                    <a:cubicBezTo>
                      <a:pt x="3834493" y="50272"/>
                      <a:pt x="3839683" y="33012"/>
                      <a:pt x="3832264" y="19139"/>
                    </a:cubicBezTo>
                    <a:cubicBezTo>
                      <a:pt x="3824845" y="5267"/>
                      <a:pt x="3807609" y="0"/>
                      <a:pt x="3793703" y="7357"/>
                    </a:cubicBezTo>
                    <a:close/>
                  </a:path>
                </a:pathLst>
              </a:custGeom>
              <a:solidFill>
                <a:srgbClr val="075659"/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 flipH="false" flipV="false" rot="0">
                <a:off x="5552019" y="3273612"/>
                <a:ext cx="3838367" cy="928668"/>
              </a:xfrm>
              <a:custGeom>
                <a:avLst/>
                <a:gdLst/>
                <a:ahLst/>
                <a:cxnLst/>
                <a:rect r="r" b="b" t="t" l="l"/>
                <a:pathLst>
                  <a:path h="928668" w="3838367">
                    <a:moveTo>
                      <a:pt x="127000" y="63216"/>
                    </a:moveTo>
                    <a:cubicBezTo>
                      <a:pt x="126844" y="28257"/>
                      <a:pt x="98459" y="0"/>
                      <a:pt x="63500" y="0"/>
                    </a:cubicBezTo>
                    <a:cubicBezTo>
                      <a:pt x="28540" y="0"/>
                      <a:pt x="156" y="28257"/>
                      <a:pt x="0" y="63216"/>
                    </a:cubicBezTo>
                    <a:cubicBezTo>
                      <a:pt x="156" y="98176"/>
                      <a:pt x="28540" y="126433"/>
                      <a:pt x="63500" y="126433"/>
                    </a:cubicBezTo>
                    <a:cubicBezTo>
                      <a:pt x="98459" y="126433"/>
                      <a:pt x="126844" y="98176"/>
                      <a:pt x="127000" y="63216"/>
                    </a:cubicBezTo>
                    <a:close/>
                    <a:moveTo>
                      <a:pt x="69715" y="35326"/>
                    </a:moveTo>
                    <a:cubicBezTo>
                      <a:pt x="54344" y="31973"/>
                      <a:pt x="39155" y="41674"/>
                      <a:pt x="35733" y="57029"/>
                    </a:cubicBezTo>
                    <a:cubicBezTo>
                      <a:pt x="32311" y="72385"/>
                      <a:pt x="41945" y="87617"/>
                      <a:pt x="57285" y="91107"/>
                    </a:cubicBezTo>
                    <a:lnTo>
                      <a:pt x="3800964" y="925315"/>
                    </a:lnTo>
                    <a:cubicBezTo>
                      <a:pt x="3816334" y="928668"/>
                      <a:pt x="3831524" y="918966"/>
                      <a:pt x="3834945" y="903611"/>
                    </a:cubicBezTo>
                    <a:cubicBezTo>
                      <a:pt x="3838367" y="888256"/>
                      <a:pt x="3828733" y="873023"/>
                      <a:pt x="3813394" y="869533"/>
                    </a:cubicBezTo>
                    <a:close/>
                  </a:path>
                </a:pathLst>
              </a:custGeom>
              <a:solidFill>
                <a:srgbClr val="075659"/>
              </a:solidFill>
            </p:spPr>
          </p:sp>
          <p:sp>
            <p:nvSpPr>
              <p:cNvPr name="Freeform 35" id="35"/>
              <p:cNvSpPr/>
              <p:nvPr/>
            </p:nvSpPr>
            <p:spPr>
              <a:xfrm flipH="false" flipV="false" rot="0">
                <a:off x="9295698" y="1635974"/>
                <a:ext cx="3839572" cy="2598278"/>
              </a:xfrm>
              <a:custGeom>
                <a:avLst/>
                <a:gdLst/>
                <a:ahLst/>
                <a:cxnLst/>
                <a:rect r="r" b="b" t="t" l="l"/>
                <a:pathLst>
                  <a:path h="2598278" w="3839572">
                    <a:moveTo>
                      <a:pt x="127000" y="2535062"/>
                    </a:moveTo>
                    <a:cubicBezTo>
                      <a:pt x="126843" y="2500103"/>
                      <a:pt x="98460" y="2471845"/>
                      <a:pt x="63500" y="2471845"/>
                    </a:cubicBezTo>
                    <a:cubicBezTo>
                      <a:pt x="28540" y="2471845"/>
                      <a:pt x="156" y="2500103"/>
                      <a:pt x="0" y="2535062"/>
                    </a:cubicBezTo>
                    <a:cubicBezTo>
                      <a:pt x="156" y="2570021"/>
                      <a:pt x="28540" y="2598278"/>
                      <a:pt x="63500" y="2598278"/>
                    </a:cubicBezTo>
                    <a:cubicBezTo>
                      <a:pt x="98460" y="2598278"/>
                      <a:pt x="126843" y="2570021"/>
                      <a:pt x="127000" y="2535062"/>
                    </a:cubicBezTo>
                    <a:close/>
                    <a:moveTo>
                      <a:pt x="47619" y="2511306"/>
                    </a:moveTo>
                    <a:cubicBezTo>
                      <a:pt x="34580" y="2520107"/>
                      <a:pt x="31107" y="2537793"/>
                      <a:pt x="39850" y="2550871"/>
                    </a:cubicBezTo>
                    <a:cubicBezTo>
                      <a:pt x="48593" y="2563950"/>
                      <a:pt x="66262" y="2567502"/>
                      <a:pt x="79380" y="2558818"/>
                    </a:cubicBezTo>
                    <a:lnTo>
                      <a:pt x="3823059" y="56196"/>
                    </a:lnTo>
                    <a:cubicBezTo>
                      <a:pt x="3836099" y="47395"/>
                      <a:pt x="3839572" y="29709"/>
                      <a:pt x="3830829" y="16631"/>
                    </a:cubicBezTo>
                    <a:cubicBezTo>
                      <a:pt x="3822086" y="3552"/>
                      <a:pt x="3804416" y="0"/>
                      <a:pt x="3791299" y="8685"/>
                    </a:cubicBezTo>
                    <a:close/>
                  </a:path>
                </a:pathLst>
              </a:custGeom>
              <a:solidFill>
                <a:srgbClr val="075659"/>
              </a:solidFill>
            </p:spPr>
          </p:sp>
          <p:sp>
            <p:nvSpPr>
              <p:cNvPr name="Freeform 36" id="36"/>
              <p:cNvSpPr/>
              <p:nvPr/>
            </p:nvSpPr>
            <p:spPr>
              <a:xfrm flipH="false" flipV="false" rot="0">
                <a:off x="13039378" y="1271515"/>
                <a:ext cx="3870678" cy="460116"/>
              </a:xfrm>
              <a:custGeom>
                <a:avLst/>
                <a:gdLst/>
                <a:ahLst/>
                <a:cxnLst/>
                <a:rect r="r" b="b" t="t" l="l"/>
                <a:pathLst>
                  <a:path h="460116" w="3870678">
                    <a:moveTo>
                      <a:pt x="127000" y="396899"/>
                    </a:moveTo>
                    <a:cubicBezTo>
                      <a:pt x="126843" y="361940"/>
                      <a:pt x="98459" y="333683"/>
                      <a:pt x="63500" y="333683"/>
                    </a:cubicBezTo>
                    <a:cubicBezTo>
                      <a:pt x="28541" y="333683"/>
                      <a:pt x="156" y="361940"/>
                      <a:pt x="0" y="396899"/>
                    </a:cubicBezTo>
                    <a:cubicBezTo>
                      <a:pt x="156" y="431859"/>
                      <a:pt x="28541" y="460116"/>
                      <a:pt x="63500" y="460116"/>
                    </a:cubicBezTo>
                    <a:cubicBezTo>
                      <a:pt x="98459" y="460116"/>
                      <a:pt x="126843" y="431859"/>
                      <a:pt x="127000" y="396899"/>
                    </a:cubicBezTo>
                    <a:close/>
                    <a:moveTo>
                      <a:pt x="60962" y="368437"/>
                    </a:moveTo>
                    <a:cubicBezTo>
                      <a:pt x="45299" y="369904"/>
                      <a:pt x="33767" y="383755"/>
                      <a:pt x="35163" y="399425"/>
                    </a:cubicBezTo>
                    <a:cubicBezTo>
                      <a:pt x="36560" y="415095"/>
                      <a:pt x="50361" y="426688"/>
                      <a:pt x="66036" y="425361"/>
                    </a:cubicBezTo>
                    <a:lnTo>
                      <a:pt x="3809714" y="91679"/>
                    </a:lnTo>
                    <a:cubicBezTo>
                      <a:pt x="3825377" y="90212"/>
                      <a:pt x="3836910" y="76361"/>
                      <a:pt x="3835513" y="60691"/>
                    </a:cubicBezTo>
                    <a:cubicBezTo>
                      <a:pt x="3834118" y="45022"/>
                      <a:pt x="3820317" y="33428"/>
                      <a:pt x="3804642" y="34754"/>
                    </a:cubicBezTo>
                    <a:close/>
                    <a:moveTo>
                      <a:pt x="3870678" y="63216"/>
                    </a:moveTo>
                    <a:cubicBezTo>
                      <a:pt x="3870522" y="28257"/>
                      <a:pt x="3842137" y="0"/>
                      <a:pt x="3807178" y="0"/>
                    </a:cubicBezTo>
                    <a:cubicBezTo>
                      <a:pt x="3772219" y="0"/>
                      <a:pt x="3743835" y="28257"/>
                      <a:pt x="3743678" y="63216"/>
                    </a:cubicBezTo>
                    <a:cubicBezTo>
                      <a:pt x="3743835" y="98176"/>
                      <a:pt x="3772219" y="126433"/>
                      <a:pt x="3807178" y="126433"/>
                    </a:cubicBezTo>
                    <a:cubicBezTo>
                      <a:pt x="3842137" y="126433"/>
                      <a:pt x="3870522" y="98176"/>
                      <a:pt x="3870678" y="63216"/>
                    </a:cubicBezTo>
                    <a:close/>
                  </a:path>
                </a:pathLst>
              </a:custGeom>
              <a:solidFill>
                <a:srgbClr val="075659"/>
              </a:solidFill>
            </p:spPr>
          </p:sp>
        </p:grpSp>
      </p:grpSp>
      <p:sp>
        <p:nvSpPr>
          <p:cNvPr name="Freeform 37" id="37"/>
          <p:cNvSpPr/>
          <p:nvPr/>
        </p:nvSpPr>
        <p:spPr>
          <a:xfrm flipH="false" flipV="false" rot="0">
            <a:off x="14702774" y="-170914"/>
            <a:ext cx="3716673" cy="3716673"/>
          </a:xfrm>
          <a:custGeom>
            <a:avLst/>
            <a:gdLst/>
            <a:ahLst/>
            <a:cxnLst/>
            <a:rect r="r" b="b" t="t" l="l"/>
            <a:pathLst>
              <a:path h="3716673" w="3716673">
                <a:moveTo>
                  <a:pt x="0" y="0"/>
                </a:moveTo>
                <a:lnTo>
                  <a:pt x="3716673" y="0"/>
                </a:lnTo>
                <a:lnTo>
                  <a:pt x="3716673" y="3716673"/>
                </a:lnTo>
                <a:lnTo>
                  <a:pt x="0" y="37166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8" id="38"/>
          <p:cNvSpPr/>
          <p:nvPr/>
        </p:nvSpPr>
        <p:spPr>
          <a:xfrm>
            <a:off x="11851241" y="-2478665"/>
            <a:ext cx="8332174" cy="8332174"/>
          </a:xfrm>
          <a:prstGeom prst="line">
            <a:avLst/>
          </a:prstGeom>
          <a:ln cap="flat" w="133350">
            <a:solidFill>
              <a:srgbClr val="0756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9" id="39"/>
          <p:cNvSpPr txBox="true"/>
          <p:nvPr/>
        </p:nvSpPr>
        <p:spPr>
          <a:xfrm rot="0">
            <a:off x="1028700" y="920064"/>
            <a:ext cx="6605068" cy="195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075659"/>
                </a:solidFill>
                <a:latin typeface="Fira Sans Bold"/>
              </a:rPr>
              <a:t>Marketing Performance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6504719" y="951783"/>
            <a:ext cx="8861837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Presentation is a public speaking activity that aims to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convey a message or information. </a:t>
            </a:r>
            <a:r>
              <a:rPr lang="en-US" sz="2499">
                <a:solidFill>
                  <a:srgbClr val="171516"/>
                </a:solidFill>
                <a:latin typeface="Sarala"/>
              </a:rPr>
              <a:t>The things conveyed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can be in the form of ideas, ideas, programs, products, or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services and are usually carried out in a discussion or forum.</a:t>
            </a:r>
          </a:p>
        </p:txBody>
      </p:sp>
      <p:sp>
        <p:nvSpPr>
          <p:cNvPr name="Freeform 41" id="41"/>
          <p:cNvSpPr/>
          <p:nvPr/>
        </p:nvSpPr>
        <p:spPr>
          <a:xfrm flipH="false" flipV="false" rot="0">
            <a:off x="13462308" y="4345942"/>
            <a:ext cx="839264" cy="733974"/>
          </a:xfrm>
          <a:custGeom>
            <a:avLst/>
            <a:gdLst/>
            <a:ahLst/>
            <a:cxnLst/>
            <a:rect r="r" b="b" t="t" l="l"/>
            <a:pathLst>
              <a:path h="733974" w="839264">
                <a:moveTo>
                  <a:pt x="0" y="0"/>
                </a:moveTo>
                <a:lnTo>
                  <a:pt x="839263" y="0"/>
                </a:lnTo>
                <a:lnTo>
                  <a:pt x="839263" y="733975"/>
                </a:lnTo>
                <a:lnTo>
                  <a:pt x="0" y="7339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3526204" y="6299117"/>
            <a:ext cx="711470" cy="711470"/>
          </a:xfrm>
          <a:custGeom>
            <a:avLst/>
            <a:gdLst/>
            <a:ahLst/>
            <a:cxnLst/>
            <a:rect r="r" b="b" t="t" l="l"/>
            <a:pathLst>
              <a:path h="711470" w="711470">
                <a:moveTo>
                  <a:pt x="0" y="0"/>
                </a:moveTo>
                <a:lnTo>
                  <a:pt x="711471" y="0"/>
                </a:lnTo>
                <a:lnTo>
                  <a:pt x="711471" y="711470"/>
                </a:lnTo>
                <a:lnTo>
                  <a:pt x="0" y="7114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13524492" y="8232692"/>
            <a:ext cx="699726" cy="812454"/>
          </a:xfrm>
          <a:custGeom>
            <a:avLst/>
            <a:gdLst/>
            <a:ahLst/>
            <a:cxnLst/>
            <a:rect r="r" b="b" t="t" l="l"/>
            <a:pathLst>
              <a:path h="812454" w="699726">
                <a:moveTo>
                  <a:pt x="0" y="0"/>
                </a:moveTo>
                <a:lnTo>
                  <a:pt x="699727" y="0"/>
                </a:lnTo>
                <a:lnTo>
                  <a:pt x="699727" y="812454"/>
                </a:lnTo>
                <a:lnTo>
                  <a:pt x="0" y="8124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14632174" y="3820500"/>
            <a:ext cx="257473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178A7F"/>
                </a:solidFill>
                <a:latin typeface="Mukta Vaani Regular"/>
              </a:rPr>
              <a:t>Content Name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4632174" y="5852262"/>
            <a:ext cx="257473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178A7F"/>
                </a:solidFill>
                <a:latin typeface="Mukta Vaani Regular"/>
              </a:rPr>
              <a:t>Content Name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4632174" y="4386289"/>
            <a:ext cx="2983775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171516"/>
                </a:solidFill>
                <a:latin typeface="Sarala"/>
              </a:rPr>
              <a:t>Fill in the following text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171516"/>
                </a:solidFill>
                <a:latin typeface="Sarala"/>
              </a:rPr>
              <a:t>fields with appropriate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171516"/>
                </a:solidFill>
                <a:latin typeface="Sarala"/>
              </a:rPr>
              <a:t>explanations.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4632174" y="6418051"/>
            <a:ext cx="2983775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171516"/>
                </a:solidFill>
                <a:latin typeface="Sarala"/>
              </a:rPr>
              <a:t>Fill in the following text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171516"/>
                </a:solidFill>
                <a:latin typeface="Sarala"/>
              </a:rPr>
              <a:t>fields with appropriate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171516"/>
                </a:solidFill>
                <a:latin typeface="Sarala"/>
              </a:rPr>
              <a:t>explanations.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4632174" y="7884025"/>
            <a:ext cx="257473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178A7F"/>
                </a:solidFill>
                <a:latin typeface="Mukta Vaani Regular"/>
              </a:rPr>
              <a:t>Content Name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4632174" y="8449814"/>
            <a:ext cx="2983775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171516"/>
                </a:solidFill>
                <a:latin typeface="Sarala"/>
              </a:rPr>
              <a:t>Fill in the following text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171516"/>
                </a:solidFill>
                <a:latin typeface="Sarala"/>
              </a:rPr>
              <a:t>fields with appropriate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171516"/>
                </a:solidFill>
                <a:latin typeface="Sarala"/>
              </a:rPr>
              <a:t>explanations.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2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64337" y="743380"/>
            <a:ext cx="7114990" cy="8514920"/>
            <a:chOff x="0" y="0"/>
            <a:chExt cx="1873907" cy="22426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73907" cy="2242613"/>
            </a:xfrm>
            <a:custGeom>
              <a:avLst/>
              <a:gdLst/>
              <a:ahLst/>
              <a:cxnLst/>
              <a:rect r="r" b="b" t="t" l="l"/>
              <a:pathLst>
                <a:path h="2242613" w="1873907">
                  <a:moveTo>
                    <a:pt x="0" y="0"/>
                  </a:moveTo>
                  <a:lnTo>
                    <a:pt x="1873907" y="0"/>
                  </a:lnTo>
                  <a:lnTo>
                    <a:pt x="1873907" y="2242613"/>
                  </a:lnTo>
                  <a:lnTo>
                    <a:pt x="0" y="2242613"/>
                  </a:lnTo>
                  <a:close/>
                </a:path>
              </a:pathLst>
            </a:custGeom>
            <a:solidFill>
              <a:srgbClr val="EAEAE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365650" y="1961165"/>
            <a:ext cx="6220297" cy="6280979"/>
            <a:chOff x="0" y="0"/>
            <a:chExt cx="8293730" cy="837463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845581" y="7989211"/>
              <a:ext cx="905032" cy="3854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0"/>
                </a:lnSpc>
              </a:pPr>
              <a:r>
                <a:rPr lang="en-US" sz="1793">
                  <a:solidFill>
                    <a:srgbClr val="000000"/>
                  </a:solidFill>
                  <a:latin typeface="Canva Sans"/>
                </a:rPr>
                <a:t>Item 1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2419000" y="7989211"/>
              <a:ext cx="910074" cy="3854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0"/>
                </a:lnSpc>
              </a:pPr>
              <a:r>
                <a:rPr lang="en-US" sz="1793">
                  <a:solidFill>
                    <a:srgbClr val="000000"/>
                  </a:solidFill>
                  <a:latin typeface="Canva Sans"/>
                </a:rPr>
                <a:t>Item 2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3990193" y="7989211"/>
              <a:ext cx="919565" cy="3854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0"/>
                </a:lnSpc>
              </a:pPr>
              <a:r>
                <a:rPr lang="en-US" sz="1793">
                  <a:solidFill>
                    <a:srgbClr val="000000"/>
                  </a:solidFill>
                  <a:latin typeface="Canva Sans"/>
                </a:rPr>
                <a:t>Item 3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5562351" y="7989211"/>
              <a:ext cx="927128" cy="3854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0"/>
                </a:lnSpc>
              </a:pPr>
              <a:r>
                <a:rPr lang="en-US" sz="1793">
                  <a:solidFill>
                    <a:srgbClr val="000000"/>
                  </a:solidFill>
                  <a:latin typeface="Canva Sans"/>
                </a:rPr>
                <a:t>Item 4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7140440" y="7989211"/>
              <a:ext cx="922827" cy="3854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0"/>
                </a:lnSpc>
              </a:pPr>
              <a:r>
                <a:rPr lang="en-US" sz="1793">
                  <a:solidFill>
                    <a:srgbClr val="000000"/>
                  </a:solidFill>
                  <a:latin typeface="Canva Sans"/>
                </a:rPr>
                <a:t>Item 5</a:t>
              </a:r>
            </a:p>
          </p:txBody>
        </p:sp>
        <p:grpSp>
          <p:nvGrpSpPr>
            <p:cNvPr name="Group 11" id="11"/>
            <p:cNvGrpSpPr>
              <a:grpSpLocks noChangeAspect="true"/>
            </p:cNvGrpSpPr>
            <p:nvPr/>
          </p:nvGrpSpPr>
          <p:grpSpPr>
            <a:xfrm rot="0">
              <a:off x="606222" y="178426"/>
              <a:ext cx="7687508" cy="7687508"/>
              <a:chOff x="0" y="0"/>
              <a:chExt cx="10287000" cy="10287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-6350"/>
                <a:ext cx="10287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2051050"/>
                <a:ext cx="10287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4108450"/>
                <a:ext cx="10287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6165850"/>
                <a:ext cx="10287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8223250"/>
                <a:ext cx="10287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10280650"/>
                <a:ext cx="10287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33811" y="-28575"/>
              <a:ext cx="420559" cy="3854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10"/>
                </a:lnSpc>
              </a:pPr>
              <a:r>
                <a:rPr lang="en-US" sz="1793">
                  <a:solidFill>
                    <a:srgbClr val="000000"/>
                  </a:solidFill>
                  <a:latin typeface="Canva Sans"/>
                </a:rPr>
                <a:t>25 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508927"/>
              <a:ext cx="454370" cy="3854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10"/>
                </a:lnSpc>
              </a:pPr>
              <a:r>
                <a:rPr lang="en-US" sz="1793">
                  <a:solidFill>
                    <a:srgbClr val="000000"/>
                  </a:solidFill>
                  <a:latin typeface="Canva Sans"/>
                </a:rPr>
                <a:t>20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38853" y="3046428"/>
              <a:ext cx="415517" cy="3854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10"/>
                </a:lnSpc>
              </a:pPr>
              <a:r>
                <a:rPr lang="en-US" sz="1793">
                  <a:solidFill>
                    <a:srgbClr val="000000"/>
                  </a:solidFill>
                  <a:latin typeface="Canva Sans"/>
                </a:rPr>
                <a:t>15 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5042" y="4583930"/>
              <a:ext cx="449328" cy="3854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10"/>
                </a:lnSpc>
              </a:pPr>
              <a:r>
                <a:rPr lang="en-US" sz="1793">
                  <a:solidFill>
                    <a:srgbClr val="000000"/>
                  </a:solidFill>
                  <a:latin typeface="Canva Sans"/>
                </a:rPr>
                <a:t>10 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200492" y="6121431"/>
              <a:ext cx="253878" cy="3854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10"/>
                </a:lnSpc>
              </a:pPr>
              <a:r>
                <a:rPr lang="en-US" sz="1793">
                  <a:solidFill>
                    <a:srgbClr val="000000"/>
                  </a:solidFill>
                  <a:latin typeface="Canva Sans"/>
                </a:rPr>
                <a:t>5 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66681" y="7658933"/>
              <a:ext cx="287688" cy="3854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10"/>
                </a:lnSpc>
              </a:pPr>
              <a:r>
                <a:rPr lang="en-US" sz="1793">
                  <a:solidFill>
                    <a:srgbClr val="000000"/>
                  </a:solidFill>
                  <a:latin typeface="Canva Sans"/>
                </a:rPr>
                <a:t>0 </a:t>
              </a:r>
            </a:p>
          </p:txBody>
        </p:sp>
        <p:grpSp>
          <p:nvGrpSpPr>
            <p:cNvPr name="Group 24" id="24"/>
            <p:cNvGrpSpPr>
              <a:grpSpLocks noChangeAspect="true"/>
            </p:cNvGrpSpPr>
            <p:nvPr/>
          </p:nvGrpSpPr>
          <p:grpSpPr>
            <a:xfrm rot="0">
              <a:off x="1073799" y="1096182"/>
              <a:ext cx="7219930" cy="6769752"/>
              <a:chOff x="625687" y="1228090"/>
              <a:chExt cx="9661313" cy="905891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10287000"/>
                <a:ext cx="600287" cy="0"/>
              </a:xfrm>
              <a:custGeom>
                <a:avLst/>
                <a:gdLst/>
                <a:ahLst/>
                <a:cxnLst/>
                <a:rect r="r" b="b" t="t" l="l"/>
                <a:pathLst>
                  <a:path h="0" w="600287">
                    <a:moveTo>
                      <a:pt x="0" y="0"/>
                    </a:moveTo>
                    <a:lnTo>
                      <a:pt x="0" y="0"/>
                    </a:lnTo>
                    <a:lnTo>
                      <a:pt x="600287" y="0"/>
                    </a:lnTo>
                    <a:lnTo>
                      <a:pt x="600287" y="0"/>
                    </a:lnTo>
                    <a:close/>
                  </a:path>
                </a:pathLst>
              </a:custGeom>
              <a:solidFill>
                <a:srgbClr val="20BAB2"/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 flipH="false" flipV="false" rot="0">
                <a:off x="2108835" y="6988810"/>
                <a:ext cx="600287" cy="3298190"/>
              </a:xfrm>
              <a:custGeom>
                <a:avLst/>
                <a:gdLst/>
                <a:ahLst/>
                <a:cxnLst/>
                <a:rect r="r" b="b" t="t" l="l"/>
                <a:pathLst>
                  <a:path h="3298190" w="600287">
                    <a:moveTo>
                      <a:pt x="0" y="3298190"/>
                    </a:moveTo>
                    <a:lnTo>
                      <a:pt x="0" y="48023"/>
                    </a:lnTo>
                    <a:cubicBezTo>
                      <a:pt x="0" y="35287"/>
                      <a:pt x="5059" y="23072"/>
                      <a:pt x="14065" y="14066"/>
                    </a:cubicBezTo>
                    <a:cubicBezTo>
                      <a:pt x="23071" y="5059"/>
                      <a:pt x="35286" y="0"/>
                      <a:pt x="48023" y="0"/>
                    </a:cubicBezTo>
                    <a:lnTo>
                      <a:pt x="552264" y="0"/>
                    </a:lnTo>
                    <a:cubicBezTo>
                      <a:pt x="565000" y="0"/>
                      <a:pt x="577215" y="5059"/>
                      <a:pt x="586221" y="14066"/>
                    </a:cubicBezTo>
                    <a:cubicBezTo>
                      <a:pt x="595227" y="23072"/>
                      <a:pt x="600287" y="35287"/>
                      <a:pt x="600287" y="48023"/>
                    </a:cubicBezTo>
                    <a:lnTo>
                      <a:pt x="600287" y="3298190"/>
                    </a:lnTo>
                    <a:close/>
                  </a:path>
                </a:pathLst>
              </a:custGeom>
              <a:solidFill>
                <a:srgbClr val="20BAB2"/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 flipH="false" flipV="false" rot="0">
                <a:off x="4217670" y="4108450"/>
                <a:ext cx="600287" cy="6178550"/>
              </a:xfrm>
              <a:custGeom>
                <a:avLst/>
                <a:gdLst/>
                <a:ahLst/>
                <a:cxnLst/>
                <a:rect r="r" b="b" t="t" l="l"/>
                <a:pathLst>
                  <a:path h="6178550" w="600287">
                    <a:moveTo>
                      <a:pt x="0" y="6178550"/>
                    </a:moveTo>
                    <a:lnTo>
                      <a:pt x="0" y="48023"/>
                    </a:lnTo>
                    <a:cubicBezTo>
                      <a:pt x="0" y="35287"/>
                      <a:pt x="5059" y="23072"/>
                      <a:pt x="14065" y="14065"/>
                    </a:cubicBezTo>
                    <a:cubicBezTo>
                      <a:pt x="23072" y="5059"/>
                      <a:pt x="35287" y="0"/>
                      <a:pt x="48023" y="0"/>
                    </a:cubicBezTo>
                    <a:lnTo>
                      <a:pt x="552264" y="0"/>
                    </a:lnTo>
                    <a:cubicBezTo>
                      <a:pt x="565000" y="0"/>
                      <a:pt x="577215" y="5059"/>
                      <a:pt x="586221" y="14065"/>
                    </a:cubicBezTo>
                    <a:cubicBezTo>
                      <a:pt x="595227" y="23072"/>
                      <a:pt x="600287" y="35287"/>
                      <a:pt x="600287" y="48023"/>
                    </a:cubicBezTo>
                    <a:lnTo>
                      <a:pt x="600287" y="6178550"/>
                    </a:lnTo>
                    <a:close/>
                  </a:path>
                </a:pathLst>
              </a:custGeom>
              <a:solidFill>
                <a:srgbClr val="20BAB2"/>
              </a:solidFill>
            </p:spPr>
          </p:sp>
          <p:sp>
            <p:nvSpPr>
              <p:cNvPr name="Freeform 28" id="28"/>
              <p:cNvSpPr/>
              <p:nvPr/>
            </p:nvSpPr>
            <p:spPr>
              <a:xfrm flipH="false" flipV="false" rot="0">
                <a:off x="6326505" y="2874010"/>
                <a:ext cx="600287" cy="7412990"/>
              </a:xfrm>
              <a:custGeom>
                <a:avLst/>
                <a:gdLst/>
                <a:ahLst/>
                <a:cxnLst/>
                <a:rect r="r" b="b" t="t" l="l"/>
                <a:pathLst>
                  <a:path h="7412990" w="600287">
                    <a:moveTo>
                      <a:pt x="0" y="7412990"/>
                    </a:moveTo>
                    <a:lnTo>
                      <a:pt x="0" y="48023"/>
                    </a:lnTo>
                    <a:cubicBezTo>
                      <a:pt x="0" y="35286"/>
                      <a:pt x="5060" y="23071"/>
                      <a:pt x="14066" y="14066"/>
                    </a:cubicBezTo>
                    <a:cubicBezTo>
                      <a:pt x="23072" y="5060"/>
                      <a:pt x="35287" y="0"/>
                      <a:pt x="48023" y="0"/>
                    </a:cubicBezTo>
                    <a:lnTo>
                      <a:pt x="552263" y="0"/>
                    </a:lnTo>
                    <a:cubicBezTo>
                      <a:pt x="565000" y="0"/>
                      <a:pt x="577215" y="5059"/>
                      <a:pt x="586221" y="14065"/>
                    </a:cubicBezTo>
                    <a:cubicBezTo>
                      <a:pt x="595228" y="23071"/>
                      <a:pt x="600287" y="35286"/>
                      <a:pt x="600287" y="48023"/>
                    </a:cubicBezTo>
                    <a:lnTo>
                      <a:pt x="600287" y="7412990"/>
                    </a:lnTo>
                    <a:close/>
                  </a:path>
                </a:pathLst>
              </a:custGeom>
              <a:solidFill>
                <a:srgbClr val="20BAB2"/>
              </a:solidFill>
            </p:spPr>
          </p:sp>
          <p:sp>
            <p:nvSpPr>
              <p:cNvPr name="Freeform 29" id="29"/>
              <p:cNvSpPr/>
              <p:nvPr/>
            </p:nvSpPr>
            <p:spPr>
              <a:xfrm flipH="false" flipV="false" rot="0">
                <a:off x="8435340" y="1228090"/>
                <a:ext cx="600287" cy="9058910"/>
              </a:xfrm>
              <a:custGeom>
                <a:avLst/>
                <a:gdLst/>
                <a:ahLst/>
                <a:cxnLst/>
                <a:rect r="r" b="b" t="t" l="l"/>
                <a:pathLst>
                  <a:path h="9058910" w="600287">
                    <a:moveTo>
                      <a:pt x="0" y="9058910"/>
                    </a:moveTo>
                    <a:lnTo>
                      <a:pt x="0" y="48023"/>
                    </a:lnTo>
                    <a:cubicBezTo>
                      <a:pt x="0" y="21501"/>
                      <a:pt x="21500" y="0"/>
                      <a:pt x="48023" y="0"/>
                    </a:cubicBezTo>
                    <a:lnTo>
                      <a:pt x="552264" y="0"/>
                    </a:lnTo>
                    <a:cubicBezTo>
                      <a:pt x="578787" y="0"/>
                      <a:pt x="600287" y="21501"/>
                      <a:pt x="600287" y="48023"/>
                    </a:cubicBezTo>
                    <a:lnTo>
                      <a:pt x="600287" y="9058910"/>
                    </a:lnTo>
                    <a:close/>
                  </a:path>
                </a:pathLst>
              </a:custGeom>
              <a:solidFill>
                <a:srgbClr val="20BAB2"/>
              </a:solidFill>
            </p:spPr>
          </p:sp>
          <p:sp>
            <p:nvSpPr>
              <p:cNvPr name="Freeform 30" id="30"/>
              <p:cNvSpPr/>
              <p:nvPr/>
            </p:nvSpPr>
            <p:spPr>
              <a:xfrm flipH="false" flipV="false" rot="0">
                <a:off x="625687" y="8216900"/>
                <a:ext cx="600287" cy="2070100"/>
              </a:xfrm>
              <a:custGeom>
                <a:avLst/>
                <a:gdLst/>
                <a:ahLst/>
                <a:cxnLst/>
                <a:rect r="r" b="b" t="t" l="l"/>
                <a:pathLst>
                  <a:path h="2070100" w="600287">
                    <a:moveTo>
                      <a:pt x="0" y="2070100"/>
                    </a:moveTo>
                    <a:lnTo>
                      <a:pt x="0" y="48023"/>
                    </a:lnTo>
                    <a:cubicBezTo>
                      <a:pt x="0" y="21500"/>
                      <a:pt x="21500" y="0"/>
                      <a:pt x="48023" y="0"/>
                    </a:cubicBezTo>
                    <a:lnTo>
                      <a:pt x="552263" y="0"/>
                    </a:lnTo>
                    <a:cubicBezTo>
                      <a:pt x="578786" y="0"/>
                      <a:pt x="600286" y="21500"/>
                      <a:pt x="600286" y="48023"/>
                    </a:cubicBezTo>
                    <a:lnTo>
                      <a:pt x="600286" y="2070100"/>
                    </a:lnTo>
                    <a:close/>
                  </a:path>
                </a:pathLst>
              </a:custGeom>
              <a:solidFill>
                <a:srgbClr val="178A7F"/>
              </a:solidFill>
            </p:spPr>
          </p:sp>
          <p:sp>
            <p:nvSpPr>
              <p:cNvPr name="Freeform 31" id="31"/>
              <p:cNvSpPr/>
              <p:nvPr/>
            </p:nvSpPr>
            <p:spPr>
              <a:xfrm flipH="false" flipV="false" rot="0">
                <a:off x="2734521" y="6988810"/>
                <a:ext cx="600287" cy="3298190"/>
              </a:xfrm>
              <a:custGeom>
                <a:avLst/>
                <a:gdLst/>
                <a:ahLst/>
                <a:cxnLst/>
                <a:rect r="r" b="b" t="t" l="l"/>
                <a:pathLst>
                  <a:path h="3298190" w="600287">
                    <a:moveTo>
                      <a:pt x="1" y="3298190"/>
                    </a:moveTo>
                    <a:lnTo>
                      <a:pt x="1" y="48023"/>
                    </a:lnTo>
                    <a:cubicBezTo>
                      <a:pt x="0" y="35287"/>
                      <a:pt x="5060" y="23072"/>
                      <a:pt x="14066" y="14066"/>
                    </a:cubicBezTo>
                    <a:cubicBezTo>
                      <a:pt x="23072" y="5059"/>
                      <a:pt x="35287" y="0"/>
                      <a:pt x="48024" y="0"/>
                    </a:cubicBezTo>
                    <a:lnTo>
                      <a:pt x="552264" y="0"/>
                    </a:lnTo>
                    <a:cubicBezTo>
                      <a:pt x="565001" y="0"/>
                      <a:pt x="577216" y="5059"/>
                      <a:pt x="586222" y="14066"/>
                    </a:cubicBezTo>
                    <a:cubicBezTo>
                      <a:pt x="595228" y="23072"/>
                      <a:pt x="600287" y="35287"/>
                      <a:pt x="600287" y="48023"/>
                    </a:cubicBezTo>
                    <a:lnTo>
                      <a:pt x="600287" y="3298190"/>
                    </a:lnTo>
                    <a:close/>
                  </a:path>
                </a:pathLst>
              </a:custGeom>
              <a:solidFill>
                <a:srgbClr val="178A7F"/>
              </a:solidFill>
            </p:spPr>
          </p:sp>
          <p:sp>
            <p:nvSpPr>
              <p:cNvPr name="Freeform 32" id="32"/>
              <p:cNvSpPr/>
              <p:nvPr/>
            </p:nvSpPr>
            <p:spPr>
              <a:xfrm flipH="false" flipV="false" rot="0">
                <a:off x="4843357" y="6167967"/>
                <a:ext cx="600287" cy="4119033"/>
              </a:xfrm>
              <a:custGeom>
                <a:avLst/>
                <a:gdLst/>
                <a:ahLst/>
                <a:cxnLst/>
                <a:rect r="r" b="b" t="t" l="l"/>
                <a:pathLst>
                  <a:path h="4119033" w="600287">
                    <a:moveTo>
                      <a:pt x="0" y="4119033"/>
                    </a:moveTo>
                    <a:lnTo>
                      <a:pt x="0" y="48023"/>
                    </a:lnTo>
                    <a:cubicBezTo>
                      <a:pt x="0" y="35286"/>
                      <a:pt x="5059" y="23071"/>
                      <a:pt x="14065" y="14065"/>
                    </a:cubicBezTo>
                    <a:cubicBezTo>
                      <a:pt x="23072" y="5059"/>
                      <a:pt x="35286" y="0"/>
                      <a:pt x="48023" y="0"/>
                    </a:cubicBezTo>
                    <a:lnTo>
                      <a:pt x="552263" y="0"/>
                    </a:lnTo>
                    <a:cubicBezTo>
                      <a:pt x="565000" y="0"/>
                      <a:pt x="577214" y="5059"/>
                      <a:pt x="586221" y="14065"/>
                    </a:cubicBezTo>
                    <a:cubicBezTo>
                      <a:pt x="595227" y="23071"/>
                      <a:pt x="600286" y="35286"/>
                      <a:pt x="600286" y="48023"/>
                    </a:cubicBezTo>
                    <a:lnTo>
                      <a:pt x="600286" y="4119033"/>
                    </a:lnTo>
                    <a:close/>
                  </a:path>
                </a:pathLst>
              </a:custGeom>
              <a:solidFill>
                <a:srgbClr val="178A7F"/>
              </a:solidFill>
            </p:spPr>
          </p:sp>
          <p:sp>
            <p:nvSpPr>
              <p:cNvPr name="Freeform 33" id="33"/>
              <p:cNvSpPr/>
              <p:nvPr/>
            </p:nvSpPr>
            <p:spPr>
              <a:xfrm flipH="false" flipV="false" rot="0">
                <a:off x="6952192" y="4521341"/>
                <a:ext cx="600287" cy="5765659"/>
              </a:xfrm>
              <a:custGeom>
                <a:avLst/>
                <a:gdLst/>
                <a:ahLst/>
                <a:cxnLst/>
                <a:rect r="r" b="b" t="t" l="l"/>
                <a:pathLst>
                  <a:path h="5765659" w="600287">
                    <a:moveTo>
                      <a:pt x="0" y="5765659"/>
                    </a:moveTo>
                    <a:lnTo>
                      <a:pt x="0" y="48023"/>
                    </a:lnTo>
                    <a:cubicBezTo>
                      <a:pt x="0" y="21501"/>
                      <a:pt x="21500" y="0"/>
                      <a:pt x="48023" y="0"/>
                    </a:cubicBezTo>
                    <a:lnTo>
                      <a:pt x="552263" y="0"/>
                    </a:lnTo>
                    <a:cubicBezTo>
                      <a:pt x="565000" y="0"/>
                      <a:pt x="577214" y="5059"/>
                      <a:pt x="586221" y="14065"/>
                    </a:cubicBezTo>
                    <a:cubicBezTo>
                      <a:pt x="595227" y="23072"/>
                      <a:pt x="600287" y="35287"/>
                      <a:pt x="600287" y="48023"/>
                    </a:cubicBezTo>
                    <a:lnTo>
                      <a:pt x="600287" y="5765659"/>
                    </a:lnTo>
                    <a:close/>
                  </a:path>
                </a:pathLst>
              </a:custGeom>
              <a:solidFill>
                <a:srgbClr val="178A7F"/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 flipH="false" flipV="false" rot="0">
                <a:off x="9061027" y="2051627"/>
                <a:ext cx="600287" cy="8235373"/>
              </a:xfrm>
              <a:custGeom>
                <a:avLst/>
                <a:gdLst/>
                <a:ahLst/>
                <a:cxnLst/>
                <a:rect r="r" b="b" t="t" l="l"/>
                <a:pathLst>
                  <a:path h="8235373" w="600287">
                    <a:moveTo>
                      <a:pt x="0" y="8235373"/>
                    </a:moveTo>
                    <a:lnTo>
                      <a:pt x="0" y="48023"/>
                    </a:lnTo>
                    <a:cubicBezTo>
                      <a:pt x="0" y="21501"/>
                      <a:pt x="21500" y="0"/>
                      <a:pt x="48022" y="0"/>
                    </a:cubicBezTo>
                    <a:lnTo>
                      <a:pt x="552264" y="0"/>
                    </a:lnTo>
                    <a:cubicBezTo>
                      <a:pt x="578786" y="0"/>
                      <a:pt x="600286" y="21501"/>
                      <a:pt x="600286" y="48023"/>
                    </a:cubicBezTo>
                    <a:lnTo>
                      <a:pt x="600286" y="8235373"/>
                    </a:lnTo>
                    <a:close/>
                  </a:path>
                </a:pathLst>
              </a:custGeom>
              <a:solidFill>
                <a:srgbClr val="178A7F"/>
              </a:solidFill>
            </p:spPr>
          </p:sp>
          <p:sp>
            <p:nvSpPr>
              <p:cNvPr name="Freeform 35" id="35"/>
              <p:cNvSpPr/>
              <p:nvPr/>
            </p:nvSpPr>
            <p:spPr>
              <a:xfrm flipH="false" flipV="false" rot="0">
                <a:off x="1251373" y="8216900"/>
                <a:ext cx="600287" cy="2070100"/>
              </a:xfrm>
              <a:custGeom>
                <a:avLst/>
                <a:gdLst/>
                <a:ahLst/>
                <a:cxnLst/>
                <a:rect r="r" b="b" t="t" l="l"/>
                <a:pathLst>
                  <a:path h="2070100" w="600287">
                    <a:moveTo>
                      <a:pt x="0" y="2070100"/>
                    </a:moveTo>
                    <a:lnTo>
                      <a:pt x="0" y="48023"/>
                    </a:lnTo>
                    <a:cubicBezTo>
                      <a:pt x="1" y="21500"/>
                      <a:pt x="21501" y="0"/>
                      <a:pt x="48023" y="0"/>
                    </a:cubicBezTo>
                    <a:lnTo>
                      <a:pt x="552264" y="0"/>
                    </a:lnTo>
                    <a:cubicBezTo>
                      <a:pt x="578786" y="0"/>
                      <a:pt x="600287" y="21500"/>
                      <a:pt x="600287" y="48023"/>
                    </a:cubicBezTo>
                    <a:lnTo>
                      <a:pt x="600287" y="2070100"/>
                    </a:lnTo>
                    <a:close/>
                  </a:path>
                </a:pathLst>
              </a:custGeom>
              <a:solidFill>
                <a:srgbClr val="075659"/>
              </a:solidFill>
            </p:spPr>
          </p:sp>
          <p:sp>
            <p:nvSpPr>
              <p:cNvPr name="Freeform 36" id="36"/>
              <p:cNvSpPr/>
              <p:nvPr/>
            </p:nvSpPr>
            <p:spPr>
              <a:xfrm flipH="false" flipV="false" rot="0">
                <a:off x="3360208" y="8637905"/>
                <a:ext cx="600287" cy="1649095"/>
              </a:xfrm>
              <a:custGeom>
                <a:avLst/>
                <a:gdLst/>
                <a:ahLst/>
                <a:cxnLst/>
                <a:rect r="r" b="b" t="t" l="l"/>
                <a:pathLst>
                  <a:path h="1649095" w="600287">
                    <a:moveTo>
                      <a:pt x="0" y="1649095"/>
                    </a:moveTo>
                    <a:lnTo>
                      <a:pt x="0" y="48023"/>
                    </a:lnTo>
                    <a:cubicBezTo>
                      <a:pt x="0" y="21501"/>
                      <a:pt x="21501" y="0"/>
                      <a:pt x="48023" y="0"/>
                    </a:cubicBezTo>
                    <a:lnTo>
                      <a:pt x="552264" y="0"/>
                    </a:lnTo>
                    <a:cubicBezTo>
                      <a:pt x="578786" y="0"/>
                      <a:pt x="600287" y="21501"/>
                      <a:pt x="600287" y="48023"/>
                    </a:cubicBezTo>
                    <a:lnTo>
                      <a:pt x="600287" y="1649095"/>
                    </a:lnTo>
                    <a:close/>
                  </a:path>
                </a:pathLst>
              </a:custGeom>
              <a:solidFill>
                <a:srgbClr val="07565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5469043" y="8227483"/>
                <a:ext cx="600287" cy="2059517"/>
              </a:xfrm>
              <a:custGeom>
                <a:avLst/>
                <a:gdLst/>
                <a:ahLst/>
                <a:cxnLst/>
                <a:rect r="r" b="b" t="t" l="l"/>
                <a:pathLst>
                  <a:path h="2059517" w="600287">
                    <a:moveTo>
                      <a:pt x="0" y="2059517"/>
                    </a:moveTo>
                    <a:lnTo>
                      <a:pt x="0" y="48024"/>
                    </a:lnTo>
                    <a:cubicBezTo>
                      <a:pt x="0" y="35287"/>
                      <a:pt x="5060" y="23072"/>
                      <a:pt x="14066" y="14066"/>
                    </a:cubicBezTo>
                    <a:cubicBezTo>
                      <a:pt x="23072" y="5059"/>
                      <a:pt x="35287" y="0"/>
                      <a:pt x="48023" y="0"/>
                    </a:cubicBezTo>
                    <a:lnTo>
                      <a:pt x="552264" y="0"/>
                    </a:lnTo>
                    <a:cubicBezTo>
                      <a:pt x="565000" y="0"/>
                      <a:pt x="577215" y="5059"/>
                      <a:pt x="586222" y="14066"/>
                    </a:cubicBezTo>
                    <a:cubicBezTo>
                      <a:pt x="595228" y="23072"/>
                      <a:pt x="600287" y="35287"/>
                      <a:pt x="600287" y="48024"/>
                    </a:cubicBezTo>
                    <a:lnTo>
                      <a:pt x="600287" y="2059517"/>
                    </a:lnTo>
                    <a:close/>
                  </a:path>
                </a:pathLst>
              </a:custGeom>
              <a:solidFill>
                <a:srgbClr val="075659"/>
              </a:solidFill>
            </p:spPr>
          </p:sp>
          <p:sp>
            <p:nvSpPr>
              <p:cNvPr name="Freeform 38" id="38"/>
              <p:cNvSpPr/>
              <p:nvPr/>
            </p:nvSpPr>
            <p:spPr>
              <a:xfrm flipH="false" flipV="false" rot="0">
                <a:off x="7577879" y="6992338"/>
                <a:ext cx="600287" cy="3294662"/>
              </a:xfrm>
              <a:custGeom>
                <a:avLst/>
                <a:gdLst/>
                <a:ahLst/>
                <a:cxnLst/>
                <a:rect r="r" b="b" t="t" l="l"/>
                <a:pathLst>
                  <a:path h="3294662" w="600287">
                    <a:moveTo>
                      <a:pt x="0" y="3294662"/>
                    </a:moveTo>
                    <a:lnTo>
                      <a:pt x="0" y="48023"/>
                    </a:lnTo>
                    <a:cubicBezTo>
                      <a:pt x="0" y="35287"/>
                      <a:pt x="5059" y="23072"/>
                      <a:pt x="14065" y="14065"/>
                    </a:cubicBezTo>
                    <a:cubicBezTo>
                      <a:pt x="23071" y="5059"/>
                      <a:pt x="35286" y="0"/>
                      <a:pt x="48022" y="0"/>
                    </a:cubicBezTo>
                    <a:lnTo>
                      <a:pt x="552263" y="0"/>
                    </a:lnTo>
                    <a:cubicBezTo>
                      <a:pt x="564999" y="0"/>
                      <a:pt x="577215" y="5059"/>
                      <a:pt x="586220" y="14065"/>
                    </a:cubicBezTo>
                    <a:cubicBezTo>
                      <a:pt x="595227" y="23071"/>
                      <a:pt x="600286" y="35287"/>
                      <a:pt x="600286" y="48023"/>
                    </a:cubicBezTo>
                    <a:lnTo>
                      <a:pt x="600286" y="3294662"/>
                    </a:lnTo>
                    <a:close/>
                  </a:path>
                </a:pathLst>
              </a:custGeom>
              <a:solidFill>
                <a:srgbClr val="075659"/>
              </a:solidFill>
            </p:spPr>
          </p:sp>
          <p:sp>
            <p:nvSpPr>
              <p:cNvPr name="Freeform 39" id="39"/>
              <p:cNvSpPr/>
              <p:nvPr/>
            </p:nvSpPr>
            <p:spPr>
              <a:xfrm flipH="false" flipV="false" rot="0">
                <a:off x="9686713" y="6992851"/>
                <a:ext cx="600287" cy="3294149"/>
              </a:xfrm>
              <a:custGeom>
                <a:avLst/>
                <a:gdLst/>
                <a:ahLst/>
                <a:cxnLst/>
                <a:rect r="r" b="b" t="t" l="l"/>
                <a:pathLst>
                  <a:path h="3294149" w="600287">
                    <a:moveTo>
                      <a:pt x="0" y="3294149"/>
                    </a:moveTo>
                    <a:lnTo>
                      <a:pt x="0" y="48023"/>
                    </a:lnTo>
                    <a:cubicBezTo>
                      <a:pt x="0" y="35287"/>
                      <a:pt x="5060" y="23072"/>
                      <a:pt x="14065" y="14065"/>
                    </a:cubicBezTo>
                    <a:cubicBezTo>
                      <a:pt x="23072" y="5059"/>
                      <a:pt x="35287" y="0"/>
                      <a:pt x="48023" y="0"/>
                    </a:cubicBezTo>
                    <a:lnTo>
                      <a:pt x="552264" y="0"/>
                    </a:lnTo>
                    <a:cubicBezTo>
                      <a:pt x="565001" y="0"/>
                      <a:pt x="577216" y="5059"/>
                      <a:pt x="586222" y="14065"/>
                    </a:cubicBezTo>
                    <a:cubicBezTo>
                      <a:pt x="595228" y="23072"/>
                      <a:pt x="600287" y="35287"/>
                      <a:pt x="600287" y="48023"/>
                    </a:cubicBezTo>
                    <a:lnTo>
                      <a:pt x="600287" y="3294149"/>
                    </a:lnTo>
                    <a:close/>
                  </a:path>
                </a:pathLst>
              </a:custGeom>
              <a:solidFill>
                <a:srgbClr val="075659"/>
              </a:solidFill>
            </p:spPr>
          </p:sp>
        </p:grpSp>
      </p:grpSp>
      <p:sp>
        <p:nvSpPr>
          <p:cNvPr name="AutoShape 40" id="40"/>
          <p:cNvSpPr/>
          <p:nvPr/>
        </p:nvSpPr>
        <p:spPr>
          <a:xfrm>
            <a:off x="13975498" y="4029918"/>
            <a:ext cx="2700411" cy="0"/>
          </a:xfrm>
          <a:prstGeom prst="line">
            <a:avLst/>
          </a:prstGeom>
          <a:ln cap="flat" w="38100">
            <a:solidFill>
              <a:srgbClr val="EAEAE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>
            <a:off x="13975498" y="6263246"/>
            <a:ext cx="2700411" cy="0"/>
          </a:xfrm>
          <a:prstGeom prst="line">
            <a:avLst/>
          </a:prstGeom>
          <a:ln cap="flat" w="38100">
            <a:solidFill>
              <a:srgbClr val="EAEAE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2" id="42"/>
          <p:cNvSpPr/>
          <p:nvPr/>
        </p:nvSpPr>
        <p:spPr>
          <a:xfrm flipH="false" flipV="false" rot="0">
            <a:off x="0" y="0"/>
            <a:ext cx="2544240" cy="2003011"/>
          </a:xfrm>
          <a:custGeom>
            <a:avLst/>
            <a:gdLst/>
            <a:ahLst/>
            <a:cxnLst/>
            <a:rect r="r" b="b" t="t" l="l"/>
            <a:pathLst>
              <a:path h="2003011" w="2544240">
                <a:moveTo>
                  <a:pt x="0" y="0"/>
                </a:moveTo>
                <a:lnTo>
                  <a:pt x="2544240" y="0"/>
                </a:lnTo>
                <a:lnTo>
                  <a:pt x="2544240" y="2003011"/>
                </a:lnTo>
                <a:lnTo>
                  <a:pt x="0" y="20030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3" id="43"/>
          <p:cNvGrpSpPr/>
          <p:nvPr/>
        </p:nvGrpSpPr>
        <p:grpSpPr>
          <a:xfrm rot="0">
            <a:off x="1972354" y="743380"/>
            <a:ext cx="3527562" cy="285320"/>
            <a:chOff x="0" y="0"/>
            <a:chExt cx="2649328" cy="214286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2649328" cy="214286"/>
            </a:xfrm>
            <a:custGeom>
              <a:avLst/>
              <a:gdLst/>
              <a:ahLst/>
              <a:cxnLst/>
              <a:rect r="r" b="b" t="t" l="l"/>
              <a:pathLst>
                <a:path h="214286" w="2649328">
                  <a:moveTo>
                    <a:pt x="203200" y="0"/>
                  </a:moveTo>
                  <a:lnTo>
                    <a:pt x="2649328" y="0"/>
                  </a:lnTo>
                  <a:lnTo>
                    <a:pt x="2446128" y="214286"/>
                  </a:lnTo>
                  <a:lnTo>
                    <a:pt x="0" y="2142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75659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5467202" y="9303985"/>
            <a:ext cx="3317343" cy="455212"/>
            <a:chOff x="0" y="0"/>
            <a:chExt cx="1561600" cy="214286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561600" cy="214286"/>
            </a:xfrm>
            <a:custGeom>
              <a:avLst/>
              <a:gdLst/>
              <a:ahLst/>
              <a:cxnLst/>
              <a:rect r="r" b="b" t="t" l="l"/>
              <a:pathLst>
                <a:path h="214286" w="1561600">
                  <a:moveTo>
                    <a:pt x="203200" y="0"/>
                  </a:moveTo>
                  <a:lnTo>
                    <a:pt x="1561600" y="0"/>
                  </a:lnTo>
                  <a:lnTo>
                    <a:pt x="1358400" y="214286"/>
                  </a:lnTo>
                  <a:lnTo>
                    <a:pt x="0" y="2142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0BAB2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15325704" y="9494485"/>
            <a:ext cx="3904118" cy="963920"/>
            <a:chOff x="0" y="0"/>
            <a:chExt cx="867911" cy="214286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67911" cy="214286"/>
            </a:xfrm>
            <a:custGeom>
              <a:avLst/>
              <a:gdLst/>
              <a:ahLst/>
              <a:cxnLst/>
              <a:rect r="r" b="b" t="t" l="l"/>
              <a:pathLst>
                <a:path h="214286" w="867911">
                  <a:moveTo>
                    <a:pt x="203200" y="0"/>
                  </a:moveTo>
                  <a:lnTo>
                    <a:pt x="867911" y="0"/>
                  </a:lnTo>
                  <a:lnTo>
                    <a:pt x="664711" y="214286"/>
                  </a:lnTo>
                  <a:lnTo>
                    <a:pt x="0" y="2142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78A7F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2" id="52"/>
          <p:cNvSpPr txBox="true"/>
          <p:nvPr/>
        </p:nvSpPr>
        <p:spPr>
          <a:xfrm rot="0">
            <a:off x="633711" y="2576273"/>
            <a:ext cx="4866205" cy="195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075659"/>
                </a:solidFill>
                <a:latin typeface="Fira Sans Bold"/>
              </a:rPr>
              <a:t>Sales Rate</a:t>
            </a:r>
          </a:p>
          <a:p>
            <a:pPr>
              <a:lnSpc>
                <a:spcPts val="7679"/>
              </a:lnSpc>
            </a:pPr>
            <a:r>
              <a:rPr lang="en-US" sz="6399">
                <a:solidFill>
                  <a:srgbClr val="075659"/>
                </a:solidFill>
                <a:latin typeface="Fira Sans Bold"/>
              </a:rPr>
              <a:t>Statistics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633711" y="4866007"/>
            <a:ext cx="5330626" cy="348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Presentation is a public speaking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activity that aims to convey a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message or information. </a:t>
            </a:r>
            <a:r>
              <a:rPr lang="en-US" sz="2499">
                <a:solidFill>
                  <a:srgbClr val="171516"/>
                </a:solidFill>
                <a:latin typeface="Sarala"/>
              </a:rPr>
              <a:t>The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things conveyed can be in the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form of ideas, ideas, programs,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products, or services and are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usually carried out in a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discussion or forum.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3975314" y="2106965"/>
            <a:ext cx="298377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178A7F"/>
                </a:solidFill>
                <a:latin typeface="Mukta Vaani Regular"/>
              </a:rPr>
              <a:t>Content Name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3975314" y="4300218"/>
            <a:ext cx="298377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178A7F"/>
                </a:solidFill>
                <a:latin typeface="Mukta Vaani Regular"/>
              </a:rPr>
              <a:t>Content Name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3975314" y="2672754"/>
            <a:ext cx="2983775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171516"/>
                </a:solidFill>
                <a:latin typeface="Sarala"/>
              </a:rPr>
              <a:t>Fill in the following text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171516"/>
                </a:solidFill>
                <a:latin typeface="Sarala"/>
              </a:rPr>
              <a:t>fields with appropriate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171516"/>
                </a:solidFill>
                <a:latin typeface="Sarala"/>
              </a:rPr>
              <a:t>explanations.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3975314" y="4866007"/>
            <a:ext cx="2983775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171516"/>
                </a:solidFill>
                <a:latin typeface="Sarala"/>
              </a:rPr>
              <a:t>Fill in the following text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171516"/>
                </a:solidFill>
                <a:latin typeface="Sarala"/>
              </a:rPr>
              <a:t>fields with appropriate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171516"/>
                </a:solidFill>
                <a:latin typeface="Sarala"/>
              </a:rPr>
              <a:t>explanations.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3975314" y="6493471"/>
            <a:ext cx="298377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178A7F"/>
                </a:solidFill>
                <a:latin typeface="Mukta Vaani Regular"/>
              </a:rPr>
              <a:t>Content Name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3975314" y="7059260"/>
            <a:ext cx="2983775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171516"/>
                </a:solidFill>
                <a:latin typeface="Sarala"/>
              </a:rPr>
              <a:t>Fill in the following text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171516"/>
                </a:solidFill>
                <a:latin typeface="Sarala"/>
              </a:rPr>
              <a:t>fields with appropriate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171516"/>
                </a:solidFill>
                <a:latin typeface="Sarala"/>
              </a:rPr>
              <a:t>explanations.</a:t>
            </a:r>
          </a:p>
        </p:txBody>
      </p:sp>
      <p:grpSp>
        <p:nvGrpSpPr>
          <p:cNvPr name="Group 60" id="60"/>
          <p:cNvGrpSpPr/>
          <p:nvPr/>
        </p:nvGrpSpPr>
        <p:grpSpPr>
          <a:xfrm rot="0">
            <a:off x="11525497" y="9616537"/>
            <a:ext cx="3527562" cy="285320"/>
            <a:chOff x="0" y="0"/>
            <a:chExt cx="2649328" cy="214286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2649328" cy="214286"/>
            </a:xfrm>
            <a:custGeom>
              <a:avLst/>
              <a:gdLst/>
              <a:ahLst/>
              <a:cxnLst/>
              <a:rect r="r" b="b" t="t" l="l"/>
              <a:pathLst>
                <a:path h="214286" w="2649328">
                  <a:moveTo>
                    <a:pt x="203200" y="0"/>
                  </a:moveTo>
                  <a:lnTo>
                    <a:pt x="2649328" y="0"/>
                  </a:lnTo>
                  <a:lnTo>
                    <a:pt x="2446128" y="214286"/>
                  </a:lnTo>
                  <a:lnTo>
                    <a:pt x="0" y="2142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75659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2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1231" y="4533232"/>
            <a:ext cx="9702169" cy="4944041"/>
            <a:chOff x="0" y="0"/>
            <a:chExt cx="2555304" cy="13021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5304" cy="1302134"/>
            </a:xfrm>
            <a:custGeom>
              <a:avLst/>
              <a:gdLst/>
              <a:ahLst/>
              <a:cxnLst/>
              <a:rect r="r" b="b" t="t" l="l"/>
              <a:pathLst>
                <a:path h="1302134" w="2555304">
                  <a:moveTo>
                    <a:pt x="0" y="0"/>
                  </a:moveTo>
                  <a:lnTo>
                    <a:pt x="2555304" y="0"/>
                  </a:lnTo>
                  <a:lnTo>
                    <a:pt x="2555304" y="1302134"/>
                  </a:lnTo>
                  <a:lnTo>
                    <a:pt x="0" y="1302134"/>
                  </a:lnTo>
                  <a:close/>
                </a:path>
              </a:pathLst>
            </a:custGeom>
            <a:solidFill>
              <a:srgbClr val="EAEAE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93345" y="5011569"/>
            <a:ext cx="8762482" cy="980232"/>
            <a:chOff x="0" y="0"/>
            <a:chExt cx="2558811" cy="2862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58811" cy="286246"/>
            </a:xfrm>
            <a:custGeom>
              <a:avLst/>
              <a:gdLst/>
              <a:ahLst/>
              <a:cxnLst/>
              <a:rect r="r" b="b" t="t" l="l"/>
              <a:pathLst>
                <a:path h="286246" w="2558811">
                  <a:moveTo>
                    <a:pt x="0" y="0"/>
                  </a:moveTo>
                  <a:lnTo>
                    <a:pt x="2558811" y="0"/>
                  </a:lnTo>
                  <a:lnTo>
                    <a:pt x="2558811" y="286246"/>
                  </a:lnTo>
                  <a:lnTo>
                    <a:pt x="0" y="286246"/>
                  </a:lnTo>
                  <a:close/>
                </a:path>
              </a:pathLst>
            </a:custGeom>
            <a:solidFill>
              <a:srgbClr val="178A7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55952" y="5133385"/>
            <a:ext cx="7637268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E3E2E0"/>
                </a:solidFill>
                <a:latin typeface="Mukta Vaani Regular"/>
              </a:rPr>
              <a:t>Insert A Content Name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3345" y="6238285"/>
            <a:ext cx="276201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Content Name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3345" y="7022510"/>
            <a:ext cx="276201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Description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93345" y="7501935"/>
            <a:ext cx="276201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Description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42832" y="6238285"/>
            <a:ext cx="103715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2023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14084" y="7022510"/>
            <a:ext cx="74967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123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675029" y="7022510"/>
            <a:ext cx="74967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231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070346" y="7501935"/>
            <a:ext cx="103715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123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531290" y="7501935"/>
            <a:ext cx="103715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231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715087" y="6238285"/>
            <a:ext cx="103715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2023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187343" y="6238285"/>
            <a:ext cx="103715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2023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662644" y="6238285"/>
            <a:ext cx="128629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Increase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662644" y="7022510"/>
            <a:ext cx="128629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%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662644" y="7501935"/>
            <a:ext cx="128629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%</a:t>
            </a:r>
          </a:p>
        </p:txBody>
      </p:sp>
      <p:sp>
        <p:nvSpPr>
          <p:cNvPr name="AutoShape 22" id="22"/>
          <p:cNvSpPr/>
          <p:nvPr/>
        </p:nvSpPr>
        <p:spPr>
          <a:xfrm>
            <a:off x="1193345" y="6918148"/>
            <a:ext cx="8675891" cy="38330"/>
          </a:xfrm>
          <a:prstGeom prst="line">
            <a:avLst/>
          </a:prstGeom>
          <a:ln cap="flat" w="19050">
            <a:solidFill>
              <a:srgbClr val="4771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1193345" y="7981360"/>
            <a:ext cx="276201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Description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070346" y="7981360"/>
            <a:ext cx="103715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123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531290" y="7981360"/>
            <a:ext cx="103715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231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662644" y="7981360"/>
            <a:ext cx="128629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%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93345" y="8460785"/>
            <a:ext cx="276201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Description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070346" y="8460785"/>
            <a:ext cx="103715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123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531290" y="8460785"/>
            <a:ext cx="103715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231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662644" y="8460785"/>
            <a:ext cx="128629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%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135973" y="7022510"/>
            <a:ext cx="74967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312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992235" y="7501935"/>
            <a:ext cx="103715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312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992235" y="7981360"/>
            <a:ext cx="103715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312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992235" y="8460785"/>
            <a:ext cx="103715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312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680206" y="794875"/>
            <a:ext cx="9702169" cy="3443082"/>
            <a:chOff x="0" y="0"/>
            <a:chExt cx="2555304" cy="90682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555304" cy="906820"/>
            </a:xfrm>
            <a:custGeom>
              <a:avLst/>
              <a:gdLst/>
              <a:ahLst/>
              <a:cxnLst/>
              <a:rect r="r" b="b" t="t" l="l"/>
              <a:pathLst>
                <a:path h="906820" w="2555304">
                  <a:moveTo>
                    <a:pt x="0" y="0"/>
                  </a:moveTo>
                  <a:lnTo>
                    <a:pt x="2555304" y="0"/>
                  </a:lnTo>
                  <a:lnTo>
                    <a:pt x="2555304" y="906820"/>
                  </a:lnTo>
                  <a:lnTo>
                    <a:pt x="0" y="906820"/>
                  </a:lnTo>
                  <a:close/>
                </a:path>
              </a:pathLst>
            </a:custGeom>
            <a:solidFill>
              <a:srgbClr val="EAEAEB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1193345" y="3225131"/>
            <a:ext cx="276201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Content Name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4237492" y="3225131"/>
            <a:ext cx="276201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Content Name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1730416" y="1289612"/>
            <a:ext cx="1687869" cy="1687869"/>
            <a:chOff x="0" y="0"/>
            <a:chExt cx="2250492" cy="2250492"/>
          </a:xfrm>
        </p:grpSpPr>
        <p:grpSp>
          <p:nvGrpSpPr>
            <p:cNvPr name="Group 41" id="41"/>
            <p:cNvGrpSpPr>
              <a:grpSpLocks noChangeAspect="true"/>
            </p:cNvGrpSpPr>
            <p:nvPr/>
          </p:nvGrpSpPr>
          <p:grpSpPr>
            <a:xfrm rot="0">
              <a:off x="0" y="0"/>
              <a:ext cx="2250492" cy="2250492"/>
              <a:chOff x="0" y="0"/>
              <a:chExt cx="2540000" cy="254000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r="r" b="b" t="t" l="l"/>
                <a:pathLst>
                  <a:path h="2544070" w="2665449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75659"/>
              </a:solidFill>
            </p:spPr>
          </p:sp>
          <p:sp>
            <p:nvSpPr>
              <p:cNvPr name="Freeform 43" id="43"/>
              <p:cNvSpPr/>
              <p:nvPr/>
            </p:nvSpPr>
            <p:spPr>
              <a:xfrm flipH="false" flipV="false" rot="0">
                <a:off x="260102" y="17180"/>
                <a:ext cx="2320434" cy="2632647"/>
              </a:xfrm>
              <a:custGeom>
                <a:avLst/>
                <a:gdLst/>
                <a:ahLst/>
                <a:cxnLst/>
                <a:rect r="r" b="b" t="t" l="l"/>
                <a:pathLst>
                  <a:path h="2632647" w="2320434">
                    <a:moveTo>
                      <a:pt x="1327398" y="23148"/>
                    </a:moveTo>
                    <a:cubicBezTo>
                      <a:pt x="1850242" y="158146"/>
                      <a:pt x="2230549" y="609002"/>
                      <a:pt x="2275492" y="1147120"/>
                    </a:cubicBezTo>
                    <a:cubicBezTo>
                      <a:pt x="2320434" y="1685237"/>
                      <a:pt x="2020184" y="2192933"/>
                      <a:pt x="1526977" y="2412790"/>
                    </a:cubicBezTo>
                    <a:cubicBezTo>
                      <a:pt x="1033770" y="2632646"/>
                      <a:pt x="455466" y="2516583"/>
                      <a:pt x="85285" y="2123447"/>
                    </a:cubicBezTo>
                    <a:cubicBezTo>
                      <a:pt x="22594" y="2057462"/>
                      <a:pt x="0" y="1962978"/>
                      <a:pt x="26059" y="1875771"/>
                    </a:cubicBezTo>
                    <a:cubicBezTo>
                      <a:pt x="52118" y="1788564"/>
                      <a:pt x="122846" y="1721966"/>
                      <a:pt x="211461" y="1701195"/>
                    </a:cubicBezTo>
                    <a:cubicBezTo>
                      <a:pt x="300076" y="1680423"/>
                      <a:pt x="393032" y="1708653"/>
                      <a:pt x="455130" y="1775196"/>
                    </a:cubicBezTo>
                    <a:cubicBezTo>
                      <a:pt x="677239" y="2011077"/>
                      <a:pt x="1024221" y="2080716"/>
                      <a:pt x="1320145" y="1948802"/>
                    </a:cubicBezTo>
                    <a:cubicBezTo>
                      <a:pt x="1616070" y="1816888"/>
                      <a:pt x="1796220" y="1512270"/>
                      <a:pt x="1769254" y="1189400"/>
                    </a:cubicBezTo>
                    <a:cubicBezTo>
                      <a:pt x="1742289" y="866529"/>
                      <a:pt x="1514104" y="596015"/>
                      <a:pt x="1200398" y="515017"/>
                    </a:cubicBezTo>
                    <a:cubicBezTo>
                      <a:pt x="1112170" y="492657"/>
                      <a:pt x="1042650" y="424799"/>
                      <a:pt x="1018162" y="337138"/>
                    </a:cubicBezTo>
                    <a:cubicBezTo>
                      <a:pt x="993674" y="249478"/>
                      <a:pt x="1017960" y="155414"/>
                      <a:pt x="1081826" y="90567"/>
                    </a:cubicBezTo>
                    <a:cubicBezTo>
                      <a:pt x="1145692" y="25719"/>
                      <a:pt x="1239374" y="0"/>
                      <a:pt x="1327398" y="23148"/>
                    </a:cubicBezTo>
                    <a:close/>
                  </a:path>
                </a:pathLst>
              </a:custGeom>
              <a:solidFill>
                <a:srgbClr val="20BAB2"/>
              </a:solidFill>
            </p:spPr>
          </p:sp>
        </p:grpSp>
      </p:grpSp>
      <p:sp>
        <p:nvSpPr>
          <p:cNvPr name="TextBox 44" id="44"/>
          <p:cNvSpPr txBox="true"/>
          <p:nvPr/>
        </p:nvSpPr>
        <p:spPr>
          <a:xfrm rot="0">
            <a:off x="1931202" y="1898597"/>
            <a:ext cx="128629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75659"/>
                </a:solidFill>
                <a:latin typeface="Sarala"/>
              </a:rPr>
              <a:t>%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4899167" y="1898597"/>
            <a:ext cx="128629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75659"/>
                </a:solidFill>
                <a:latin typeface="Sarala"/>
              </a:rPr>
              <a:t>%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4698381" y="1289612"/>
            <a:ext cx="1687869" cy="1687869"/>
            <a:chOff x="0" y="0"/>
            <a:chExt cx="2250492" cy="2250492"/>
          </a:xfrm>
        </p:grpSpPr>
        <p:grpSp>
          <p:nvGrpSpPr>
            <p:cNvPr name="Group 47" id="47"/>
            <p:cNvGrpSpPr>
              <a:grpSpLocks noChangeAspect="true"/>
            </p:cNvGrpSpPr>
            <p:nvPr/>
          </p:nvGrpSpPr>
          <p:grpSpPr>
            <a:xfrm rot="0">
              <a:off x="0" y="0"/>
              <a:ext cx="2250492" cy="2250492"/>
              <a:chOff x="0" y="0"/>
              <a:chExt cx="2540000" cy="25400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r="r" b="b" t="t" l="l"/>
                <a:pathLst>
                  <a:path h="2544070" w="2665449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7565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260102" y="17180"/>
                <a:ext cx="2320434" cy="2632647"/>
              </a:xfrm>
              <a:custGeom>
                <a:avLst/>
                <a:gdLst/>
                <a:ahLst/>
                <a:cxnLst/>
                <a:rect r="r" b="b" t="t" l="l"/>
                <a:pathLst>
                  <a:path h="2632647" w="2320434">
                    <a:moveTo>
                      <a:pt x="1327398" y="23148"/>
                    </a:moveTo>
                    <a:cubicBezTo>
                      <a:pt x="1850242" y="158146"/>
                      <a:pt x="2230549" y="609002"/>
                      <a:pt x="2275492" y="1147120"/>
                    </a:cubicBezTo>
                    <a:cubicBezTo>
                      <a:pt x="2320434" y="1685237"/>
                      <a:pt x="2020184" y="2192933"/>
                      <a:pt x="1526977" y="2412790"/>
                    </a:cubicBezTo>
                    <a:cubicBezTo>
                      <a:pt x="1033770" y="2632646"/>
                      <a:pt x="455466" y="2516583"/>
                      <a:pt x="85285" y="2123447"/>
                    </a:cubicBezTo>
                    <a:cubicBezTo>
                      <a:pt x="22594" y="2057462"/>
                      <a:pt x="0" y="1962978"/>
                      <a:pt x="26059" y="1875771"/>
                    </a:cubicBezTo>
                    <a:cubicBezTo>
                      <a:pt x="52118" y="1788564"/>
                      <a:pt x="122846" y="1721966"/>
                      <a:pt x="211461" y="1701195"/>
                    </a:cubicBezTo>
                    <a:cubicBezTo>
                      <a:pt x="300076" y="1680423"/>
                      <a:pt x="393032" y="1708653"/>
                      <a:pt x="455130" y="1775196"/>
                    </a:cubicBezTo>
                    <a:cubicBezTo>
                      <a:pt x="677239" y="2011077"/>
                      <a:pt x="1024221" y="2080716"/>
                      <a:pt x="1320145" y="1948802"/>
                    </a:cubicBezTo>
                    <a:cubicBezTo>
                      <a:pt x="1616070" y="1816888"/>
                      <a:pt x="1796220" y="1512270"/>
                      <a:pt x="1769254" y="1189400"/>
                    </a:cubicBezTo>
                    <a:cubicBezTo>
                      <a:pt x="1742289" y="866529"/>
                      <a:pt x="1514104" y="596015"/>
                      <a:pt x="1200398" y="515017"/>
                    </a:cubicBezTo>
                    <a:cubicBezTo>
                      <a:pt x="1112170" y="492657"/>
                      <a:pt x="1042650" y="424799"/>
                      <a:pt x="1018162" y="337138"/>
                    </a:cubicBezTo>
                    <a:cubicBezTo>
                      <a:pt x="993674" y="249478"/>
                      <a:pt x="1017960" y="155414"/>
                      <a:pt x="1081826" y="90567"/>
                    </a:cubicBezTo>
                    <a:cubicBezTo>
                      <a:pt x="1145692" y="25719"/>
                      <a:pt x="1239374" y="0"/>
                      <a:pt x="1327398" y="23148"/>
                    </a:cubicBezTo>
                    <a:close/>
                  </a:path>
                </a:pathLst>
              </a:custGeom>
              <a:solidFill>
                <a:srgbClr val="20BAB2"/>
              </a:solidFill>
            </p:spPr>
          </p:sp>
        </p:grpSp>
      </p:grpSp>
      <p:grpSp>
        <p:nvGrpSpPr>
          <p:cNvPr name="Group 50" id="50"/>
          <p:cNvGrpSpPr/>
          <p:nvPr/>
        </p:nvGrpSpPr>
        <p:grpSpPr>
          <a:xfrm rot="0">
            <a:off x="7818710" y="1289612"/>
            <a:ext cx="1687869" cy="1687869"/>
            <a:chOff x="0" y="0"/>
            <a:chExt cx="2250492" cy="2250492"/>
          </a:xfrm>
        </p:grpSpPr>
        <p:grpSp>
          <p:nvGrpSpPr>
            <p:cNvPr name="Group 51" id="51"/>
            <p:cNvGrpSpPr>
              <a:grpSpLocks noChangeAspect="true"/>
            </p:cNvGrpSpPr>
            <p:nvPr/>
          </p:nvGrpSpPr>
          <p:grpSpPr>
            <a:xfrm rot="0">
              <a:off x="0" y="0"/>
              <a:ext cx="2250492" cy="2250492"/>
              <a:chOff x="0" y="0"/>
              <a:chExt cx="2540000" cy="254000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r="r" b="b" t="t" l="l"/>
                <a:pathLst>
                  <a:path h="2544070" w="2665449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075659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260102" y="17180"/>
                <a:ext cx="2320434" cy="2632647"/>
              </a:xfrm>
              <a:custGeom>
                <a:avLst/>
                <a:gdLst/>
                <a:ahLst/>
                <a:cxnLst/>
                <a:rect r="r" b="b" t="t" l="l"/>
                <a:pathLst>
                  <a:path h="2632647" w="2320434">
                    <a:moveTo>
                      <a:pt x="1327398" y="23148"/>
                    </a:moveTo>
                    <a:cubicBezTo>
                      <a:pt x="1850242" y="158146"/>
                      <a:pt x="2230549" y="609002"/>
                      <a:pt x="2275492" y="1147120"/>
                    </a:cubicBezTo>
                    <a:cubicBezTo>
                      <a:pt x="2320434" y="1685237"/>
                      <a:pt x="2020184" y="2192933"/>
                      <a:pt x="1526977" y="2412790"/>
                    </a:cubicBezTo>
                    <a:cubicBezTo>
                      <a:pt x="1033770" y="2632646"/>
                      <a:pt x="455466" y="2516583"/>
                      <a:pt x="85285" y="2123447"/>
                    </a:cubicBezTo>
                    <a:cubicBezTo>
                      <a:pt x="22594" y="2057462"/>
                      <a:pt x="0" y="1962978"/>
                      <a:pt x="26059" y="1875771"/>
                    </a:cubicBezTo>
                    <a:cubicBezTo>
                      <a:pt x="52118" y="1788564"/>
                      <a:pt x="122846" y="1721966"/>
                      <a:pt x="211461" y="1701195"/>
                    </a:cubicBezTo>
                    <a:cubicBezTo>
                      <a:pt x="300076" y="1680423"/>
                      <a:pt x="393032" y="1708653"/>
                      <a:pt x="455130" y="1775196"/>
                    </a:cubicBezTo>
                    <a:cubicBezTo>
                      <a:pt x="677239" y="2011077"/>
                      <a:pt x="1024221" y="2080716"/>
                      <a:pt x="1320145" y="1948802"/>
                    </a:cubicBezTo>
                    <a:cubicBezTo>
                      <a:pt x="1616070" y="1816888"/>
                      <a:pt x="1796220" y="1512270"/>
                      <a:pt x="1769254" y="1189400"/>
                    </a:cubicBezTo>
                    <a:cubicBezTo>
                      <a:pt x="1742289" y="866529"/>
                      <a:pt x="1514104" y="596015"/>
                      <a:pt x="1200398" y="515017"/>
                    </a:cubicBezTo>
                    <a:cubicBezTo>
                      <a:pt x="1112170" y="492657"/>
                      <a:pt x="1042650" y="424799"/>
                      <a:pt x="1018162" y="337138"/>
                    </a:cubicBezTo>
                    <a:cubicBezTo>
                      <a:pt x="993674" y="249478"/>
                      <a:pt x="1017960" y="155414"/>
                      <a:pt x="1081826" y="90567"/>
                    </a:cubicBezTo>
                    <a:cubicBezTo>
                      <a:pt x="1145692" y="25719"/>
                      <a:pt x="1239374" y="0"/>
                      <a:pt x="1327398" y="23148"/>
                    </a:cubicBezTo>
                    <a:close/>
                  </a:path>
                </a:pathLst>
              </a:custGeom>
              <a:solidFill>
                <a:srgbClr val="20BAB2"/>
              </a:solidFill>
            </p:spPr>
          </p:sp>
        </p:grpSp>
      </p:grpSp>
      <p:sp>
        <p:nvSpPr>
          <p:cNvPr name="TextBox 54" id="54"/>
          <p:cNvSpPr txBox="true"/>
          <p:nvPr/>
        </p:nvSpPr>
        <p:spPr>
          <a:xfrm rot="0">
            <a:off x="7281639" y="3225131"/>
            <a:ext cx="276201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Content Name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8019496" y="1898597"/>
            <a:ext cx="128629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75659"/>
                </a:solidFill>
                <a:latin typeface="Sarala"/>
              </a:rPr>
              <a:t>%</a:t>
            </a:r>
          </a:p>
        </p:txBody>
      </p:sp>
      <p:sp>
        <p:nvSpPr>
          <p:cNvPr name="Freeform 56" id="56"/>
          <p:cNvSpPr/>
          <p:nvPr/>
        </p:nvSpPr>
        <p:spPr>
          <a:xfrm flipH="false" flipV="false" rot="0">
            <a:off x="17439858" y="-540679"/>
            <a:ext cx="3158881" cy="2486901"/>
          </a:xfrm>
          <a:custGeom>
            <a:avLst/>
            <a:gdLst/>
            <a:ahLst/>
            <a:cxnLst/>
            <a:rect r="r" b="b" t="t" l="l"/>
            <a:pathLst>
              <a:path h="2486901" w="3158881">
                <a:moveTo>
                  <a:pt x="0" y="0"/>
                </a:moveTo>
                <a:lnTo>
                  <a:pt x="3158881" y="0"/>
                </a:lnTo>
                <a:lnTo>
                  <a:pt x="3158881" y="2486901"/>
                </a:lnTo>
                <a:lnTo>
                  <a:pt x="0" y="24869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7" id="57"/>
          <p:cNvGrpSpPr/>
          <p:nvPr/>
        </p:nvGrpSpPr>
        <p:grpSpPr>
          <a:xfrm rot="-5400000">
            <a:off x="12484259" y="7236787"/>
            <a:ext cx="10698039" cy="415996"/>
            <a:chOff x="0" y="0"/>
            <a:chExt cx="5510722" cy="214286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5510722" cy="214286"/>
            </a:xfrm>
            <a:custGeom>
              <a:avLst/>
              <a:gdLst/>
              <a:ahLst/>
              <a:cxnLst/>
              <a:rect r="r" b="b" t="t" l="l"/>
              <a:pathLst>
                <a:path h="214286" w="5510722">
                  <a:moveTo>
                    <a:pt x="203200" y="0"/>
                  </a:moveTo>
                  <a:lnTo>
                    <a:pt x="5510722" y="0"/>
                  </a:lnTo>
                  <a:lnTo>
                    <a:pt x="5307522" y="214286"/>
                  </a:lnTo>
                  <a:lnTo>
                    <a:pt x="0" y="2142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75659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60" id="60"/>
          <p:cNvSpPr/>
          <p:nvPr/>
        </p:nvSpPr>
        <p:spPr>
          <a:xfrm flipH="true" flipV="true" rot="0">
            <a:off x="14829904" y="7736885"/>
            <a:ext cx="4858791" cy="3825194"/>
          </a:xfrm>
          <a:custGeom>
            <a:avLst/>
            <a:gdLst/>
            <a:ahLst/>
            <a:cxnLst/>
            <a:rect r="r" b="b" t="t" l="l"/>
            <a:pathLst>
              <a:path h="3825194" w="4858791">
                <a:moveTo>
                  <a:pt x="4858792" y="3825194"/>
                </a:moveTo>
                <a:lnTo>
                  <a:pt x="0" y="3825194"/>
                </a:lnTo>
                <a:lnTo>
                  <a:pt x="0" y="0"/>
                </a:lnTo>
                <a:lnTo>
                  <a:pt x="4858792" y="0"/>
                </a:lnTo>
                <a:lnTo>
                  <a:pt x="4858792" y="382519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1" id="61"/>
          <p:cNvSpPr txBox="true"/>
          <p:nvPr/>
        </p:nvSpPr>
        <p:spPr>
          <a:xfrm rot="0">
            <a:off x="11345900" y="1936697"/>
            <a:ext cx="5330626" cy="195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075659"/>
                </a:solidFill>
                <a:latin typeface="Fira Sans Bold"/>
              </a:rPr>
              <a:t>Financial</a:t>
            </a:r>
          </a:p>
          <a:p>
            <a:pPr>
              <a:lnSpc>
                <a:spcPts val="7679"/>
              </a:lnSpc>
            </a:pPr>
            <a:r>
              <a:rPr lang="en-US" sz="6399">
                <a:solidFill>
                  <a:srgbClr val="075659"/>
                </a:solidFill>
                <a:latin typeface="Fira Sans Bold"/>
              </a:rPr>
              <a:t>Statement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1345900" y="4434885"/>
            <a:ext cx="5330626" cy="348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Presentation is a public speaking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activity that aims to convey a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message or information. </a:t>
            </a:r>
            <a:r>
              <a:rPr lang="en-US" sz="2499">
                <a:solidFill>
                  <a:srgbClr val="171516"/>
                </a:solidFill>
                <a:latin typeface="Sarala"/>
              </a:rPr>
              <a:t>The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things conveyed can be in the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form of ideas, ideas, programs,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products, or services and are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usually carried out in a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discussion or forum.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2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25105" y="-657003"/>
            <a:ext cx="8332174" cy="8332174"/>
          </a:xfrm>
          <a:prstGeom prst="line">
            <a:avLst/>
          </a:prstGeom>
          <a:ln cap="flat" w="133350">
            <a:solidFill>
              <a:srgbClr val="0756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2290264" y="0"/>
            <a:ext cx="5997736" cy="5997736"/>
          </a:xfrm>
          <a:custGeom>
            <a:avLst/>
            <a:gdLst/>
            <a:ahLst/>
            <a:cxnLst/>
            <a:rect r="r" b="b" t="t" l="l"/>
            <a:pathLst>
              <a:path h="5997736" w="5997736">
                <a:moveTo>
                  <a:pt x="0" y="0"/>
                </a:moveTo>
                <a:lnTo>
                  <a:pt x="5997736" y="0"/>
                </a:lnTo>
                <a:lnTo>
                  <a:pt x="5997736" y="5997736"/>
                </a:lnTo>
                <a:lnTo>
                  <a:pt x="0" y="59977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763220" y="1762220"/>
            <a:ext cx="8524780" cy="8524780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95377" y="-95377"/>
              <a:ext cx="6540754" cy="6540754"/>
            </a:xfrm>
            <a:custGeom>
              <a:avLst/>
              <a:gdLst/>
              <a:ahLst/>
              <a:cxnLst/>
              <a:rect r="r" b="b" t="t" l="l"/>
              <a:pathLst>
                <a:path h="6540754" w="6540754">
                  <a:moveTo>
                    <a:pt x="6540754" y="0"/>
                  </a:moveTo>
                  <a:lnTo>
                    <a:pt x="0" y="6540754"/>
                  </a:lnTo>
                  <a:lnTo>
                    <a:pt x="6540754" y="6540754"/>
                  </a:lnTo>
                  <a:close/>
                </a:path>
              </a:pathLst>
            </a:custGeom>
            <a:blipFill>
              <a:blip r:embed="rId4"/>
              <a:stretch>
                <a:fillRect l="-53256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4440421" y="4965143"/>
            <a:ext cx="17733228" cy="4498300"/>
            <a:chOff x="0" y="0"/>
            <a:chExt cx="844759" cy="21428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44759" cy="214286"/>
            </a:xfrm>
            <a:custGeom>
              <a:avLst/>
              <a:gdLst/>
              <a:ahLst/>
              <a:cxnLst/>
              <a:rect r="r" b="b" t="t" l="l"/>
              <a:pathLst>
                <a:path h="214286" w="844759">
                  <a:moveTo>
                    <a:pt x="203200" y="0"/>
                  </a:moveTo>
                  <a:lnTo>
                    <a:pt x="844759" y="0"/>
                  </a:lnTo>
                  <a:lnTo>
                    <a:pt x="641559" y="214286"/>
                  </a:lnTo>
                  <a:lnTo>
                    <a:pt x="0" y="2142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7565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1019175"/>
            <a:ext cx="4310344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075659"/>
                </a:solidFill>
                <a:latin typeface="Fira Sans Bold"/>
              </a:rPr>
              <a:t>Contact Us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154318"/>
            <a:ext cx="10912751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Presentation is a public speaking activity that aims to convey a message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or information. </a:t>
            </a:r>
            <a:r>
              <a:rPr lang="en-US" sz="2499">
                <a:solidFill>
                  <a:srgbClr val="171516"/>
                </a:solidFill>
                <a:latin typeface="Sarala"/>
              </a:rPr>
              <a:t>The things conveyed can be in the form of ideas, ideas,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programs, products, or services and are usually carried out in a discussion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or forum. A good presentation must contain at least three important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aspects which include opening, content and conclusion. 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028700" y="5701652"/>
            <a:ext cx="645916" cy="645916"/>
          </a:xfrm>
          <a:custGeom>
            <a:avLst/>
            <a:gdLst/>
            <a:ahLst/>
            <a:cxnLst/>
            <a:rect r="r" b="b" t="t" l="l"/>
            <a:pathLst>
              <a:path h="645916" w="645916">
                <a:moveTo>
                  <a:pt x="0" y="0"/>
                </a:moveTo>
                <a:lnTo>
                  <a:pt x="645916" y="0"/>
                </a:lnTo>
                <a:lnTo>
                  <a:pt x="645916" y="645916"/>
                </a:lnTo>
                <a:lnTo>
                  <a:pt x="0" y="6459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6802399"/>
            <a:ext cx="645916" cy="645916"/>
          </a:xfrm>
          <a:custGeom>
            <a:avLst/>
            <a:gdLst/>
            <a:ahLst/>
            <a:cxnLst/>
            <a:rect r="r" b="b" t="t" l="l"/>
            <a:pathLst>
              <a:path h="645916" w="645916">
                <a:moveTo>
                  <a:pt x="0" y="0"/>
                </a:moveTo>
                <a:lnTo>
                  <a:pt x="645916" y="0"/>
                </a:lnTo>
                <a:lnTo>
                  <a:pt x="645916" y="645917"/>
                </a:lnTo>
                <a:lnTo>
                  <a:pt x="0" y="6459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82048" y="7890427"/>
            <a:ext cx="592568" cy="808967"/>
          </a:xfrm>
          <a:custGeom>
            <a:avLst/>
            <a:gdLst/>
            <a:ahLst/>
            <a:cxnLst/>
            <a:rect r="r" b="b" t="t" l="l"/>
            <a:pathLst>
              <a:path h="808967" w="592568">
                <a:moveTo>
                  <a:pt x="0" y="0"/>
                </a:moveTo>
                <a:lnTo>
                  <a:pt x="592568" y="0"/>
                </a:lnTo>
                <a:lnTo>
                  <a:pt x="592568" y="808967"/>
                </a:lnTo>
                <a:lnTo>
                  <a:pt x="0" y="8089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244101" y="5677643"/>
            <a:ext cx="5956588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EAEAEB"/>
                </a:solidFill>
                <a:latin typeface="Mukta Vaani Regular"/>
              </a:rPr>
              <a:t>+123-456-7890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44101" y="6735724"/>
            <a:ext cx="5956588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EAEAEB"/>
                </a:solidFill>
                <a:latin typeface="Mukta Vaani Regular"/>
              </a:rPr>
              <a:t>www.dialogika.co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44101" y="7926610"/>
            <a:ext cx="5956588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EAEAEB"/>
                </a:solidFill>
                <a:latin typeface="Mukta Vaani Regular"/>
              </a:rPr>
              <a:t>123 Anywhere St., Any City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2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520158"/>
            <a:chOff x="0" y="0"/>
            <a:chExt cx="24384000" cy="602687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7845" r="0" b="24274"/>
            <a:stretch>
              <a:fillRect/>
            </a:stretch>
          </p:blipFill>
          <p:spPr>
            <a:xfrm flipH="false" flipV="false">
              <a:off x="0" y="0"/>
              <a:ext cx="24384000" cy="6026877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true" flipV="true" rot="0">
            <a:off x="13429209" y="6461806"/>
            <a:ext cx="4858791" cy="3825194"/>
          </a:xfrm>
          <a:custGeom>
            <a:avLst/>
            <a:gdLst/>
            <a:ahLst/>
            <a:cxnLst/>
            <a:rect r="r" b="b" t="t" l="l"/>
            <a:pathLst>
              <a:path h="3825194" w="4858791">
                <a:moveTo>
                  <a:pt x="4858791" y="3825194"/>
                </a:moveTo>
                <a:lnTo>
                  <a:pt x="0" y="3825194"/>
                </a:lnTo>
                <a:lnTo>
                  <a:pt x="0" y="0"/>
                </a:lnTo>
                <a:lnTo>
                  <a:pt x="4858791" y="0"/>
                </a:lnTo>
                <a:lnTo>
                  <a:pt x="4858791" y="382519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5664888" y="9258300"/>
            <a:ext cx="19371974" cy="1737813"/>
            <a:chOff x="0" y="0"/>
            <a:chExt cx="2388714" cy="2142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88714" cy="214286"/>
            </a:xfrm>
            <a:custGeom>
              <a:avLst/>
              <a:gdLst/>
              <a:ahLst/>
              <a:cxnLst/>
              <a:rect r="r" b="b" t="t" l="l"/>
              <a:pathLst>
                <a:path h="214286" w="2388714">
                  <a:moveTo>
                    <a:pt x="203200" y="0"/>
                  </a:moveTo>
                  <a:lnTo>
                    <a:pt x="2388714" y="0"/>
                  </a:lnTo>
                  <a:lnTo>
                    <a:pt x="2185514" y="214286"/>
                  </a:lnTo>
                  <a:lnTo>
                    <a:pt x="0" y="2142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7565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3847937" y="4280589"/>
            <a:ext cx="5341106" cy="479138"/>
            <a:chOff x="0" y="0"/>
            <a:chExt cx="2388714" cy="2142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88714" cy="214286"/>
            </a:xfrm>
            <a:custGeom>
              <a:avLst/>
              <a:gdLst/>
              <a:ahLst/>
              <a:cxnLst/>
              <a:rect r="r" b="b" t="t" l="l"/>
              <a:pathLst>
                <a:path h="214286" w="2388714">
                  <a:moveTo>
                    <a:pt x="203200" y="0"/>
                  </a:moveTo>
                  <a:lnTo>
                    <a:pt x="2388714" y="0"/>
                  </a:lnTo>
                  <a:lnTo>
                    <a:pt x="2185514" y="214286"/>
                  </a:lnTo>
                  <a:lnTo>
                    <a:pt x="0" y="2142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78A7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259300" y="4664362"/>
            <a:ext cx="5341106" cy="479138"/>
            <a:chOff x="0" y="0"/>
            <a:chExt cx="2388714" cy="21428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88714" cy="214286"/>
            </a:xfrm>
            <a:custGeom>
              <a:avLst/>
              <a:gdLst/>
              <a:ahLst/>
              <a:cxnLst/>
              <a:rect r="r" b="b" t="t" l="l"/>
              <a:pathLst>
                <a:path h="214286" w="2388714">
                  <a:moveTo>
                    <a:pt x="203200" y="0"/>
                  </a:moveTo>
                  <a:lnTo>
                    <a:pt x="2388714" y="0"/>
                  </a:lnTo>
                  <a:lnTo>
                    <a:pt x="2185514" y="214286"/>
                  </a:lnTo>
                  <a:lnTo>
                    <a:pt x="0" y="2142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78A7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5653519"/>
            <a:ext cx="5375384" cy="2671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99"/>
              </a:lnSpc>
            </a:pPr>
            <a:r>
              <a:rPr lang="en-US" sz="10299">
                <a:solidFill>
                  <a:srgbClr val="075659"/>
                </a:solidFill>
                <a:latin typeface="Fira Sans Bold"/>
              </a:rPr>
              <a:t>THANK</a:t>
            </a:r>
          </a:p>
          <a:p>
            <a:pPr>
              <a:lnSpc>
                <a:spcPts val="10299"/>
              </a:lnSpc>
            </a:pPr>
            <a:r>
              <a:rPr lang="en-US" sz="10299">
                <a:solidFill>
                  <a:srgbClr val="075659"/>
                </a:solidFill>
                <a:latin typeface="Fira Sans Bold"/>
              </a:rPr>
              <a:t>YOU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404084" y="5777979"/>
            <a:ext cx="8384820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The things conveyed can be in the form of ideas, ideas,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programs, products, or services and are usually carried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out in a discussion or forum. A good presentation must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contain at least three important aspects which include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opening, content and conclusion.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2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376827" y="4480919"/>
            <a:ext cx="3387324" cy="7688277"/>
          </a:xfrm>
          <a:prstGeom prst="line">
            <a:avLst/>
          </a:prstGeom>
          <a:ln cap="flat" w="142875">
            <a:solidFill>
              <a:srgbClr val="0756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1409368">
            <a:off x="3130137" y="-1243666"/>
            <a:ext cx="2220368" cy="7746973"/>
            <a:chOff x="0" y="0"/>
            <a:chExt cx="584788" cy="204035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84788" cy="2040355"/>
            </a:xfrm>
            <a:custGeom>
              <a:avLst/>
              <a:gdLst/>
              <a:ahLst/>
              <a:cxnLst/>
              <a:rect r="r" b="b" t="t" l="l"/>
              <a:pathLst>
                <a:path h="2040355" w="584788">
                  <a:moveTo>
                    <a:pt x="0" y="0"/>
                  </a:moveTo>
                  <a:lnTo>
                    <a:pt x="584788" y="0"/>
                  </a:lnTo>
                  <a:lnTo>
                    <a:pt x="584788" y="2040355"/>
                  </a:lnTo>
                  <a:lnTo>
                    <a:pt x="0" y="2040355"/>
                  </a:lnTo>
                  <a:close/>
                </a:path>
              </a:pathLst>
            </a:custGeom>
            <a:solidFill>
              <a:srgbClr val="20BAB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417661">
            <a:off x="2962443" y="2314485"/>
            <a:ext cx="2220368" cy="9851491"/>
            <a:chOff x="0" y="0"/>
            <a:chExt cx="584788" cy="259463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84788" cy="2594631"/>
            </a:xfrm>
            <a:custGeom>
              <a:avLst/>
              <a:gdLst/>
              <a:ahLst/>
              <a:cxnLst/>
              <a:rect r="r" b="b" t="t" l="l"/>
              <a:pathLst>
                <a:path h="2594631" w="584788">
                  <a:moveTo>
                    <a:pt x="0" y="0"/>
                  </a:moveTo>
                  <a:lnTo>
                    <a:pt x="584788" y="0"/>
                  </a:lnTo>
                  <a:lnTo>
                    <a:pt x="584788" y="2594631"/>
                  </a:lnTo>
                  <a:lnTo>
                    <a:pt x="0" y="2594631"/>
                  </a:lnTo>
                  <a:close/>
                </a:path>
              </a:pathLst>
            </a:custGeom>
            <a:solidFill>
              <a:srgbClr val="178A7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-69386" y="0"/>
            <a:ext cx="5830260" cy="10287000"/>
            <a:chOff x="0" y="0"/>
            <a:chExt cx="3598926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5989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3598926">
                  <a:moveTo>
                    <a:pt x="2206625" y="3175000"/>
                  </a:moveTo>
                  <a:lnTo>
                    <a:pt x="3598926" y="6350000"/>
                  </a:lnTo>
                  <a:lnTo>
                    <a:pt x="0" y="6350000"/>
                  </a:lnTo>
                  <a:lnTo>
                    <a:pt x="0" y="0"/>
                  </a:lnTo>
                  <a:lnTo>
                    <a:pt x="3598926" y="0"/>
                  </a:lnTo>
                  <a:lnTo>
                    <a:pt x="2206625" y="3175000"/>
                  </a:lnTo>
                  <a:close/>
                </a:path>
              </a:pathLst>
            </a:custGeom>
            <a:blipFill>
              <a:blip r:embed="rId2"/>
              <a:stretch>
                <a:fillRect l="0" t="0" r="-170408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7662498" y="1485796"/>
            <a:ext cx="821965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075659"/>
                </a:solidFill>
                <a:latin typeface="Fira Sans Bold"/>
              </a:rPr>
              <a:t>Company Overview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662498" y="2707407"/>
            <a:ext cx="5956588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178A7F"/>
                </a:solidFill>
                <a:latin typeface="Mukta Vaani Regular"/>
              </a:rPr>
              <a:t>Insert A Content Name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662498" y="3634507"/>
            <a:ext cx="10201771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Presentation is a public speaking activity that aims to convey a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message or information. </a:t>
            </a:r>
            <a:r>
              <a:rPr lang="en-US" sz="2499">
                <a:solidFill>
                  <a:srgbClr val="171516"/>
                </a:solidFill>
                <a:latin typeface="Sarala"/>
              </a:rPr>
              <a:t>The things conveyed can be in the form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of ideas, ideas, programs, products, or services and are usually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carried out in a discussion or forum. A good presentation must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contain at least three important aspects which include opening,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content and conclusion. 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7662498" y="7579265"/>
            <a:ext cx="931583" cy="901095"/>
          </a:xfrm>
          <a:custGeom>
            <a:avLst/>
            <a:gdLst/>
            <a:ahLst/>
            <a:cxnLst/>
            <a:rect r="r" b="b" t="t" l="l"/>
            <a:pathLst>
              <a:path h="901095" w="931583">
                <a:moveTo>
                  <a:pt x="0" y="0"/>
                </a:moveTo>
                <a:lnTo>
                  <a:pt x="931583" y="0"/>
                </a:lnTo>
                <a:lnTo>
                  <a:pt x="931583" y="901095"/>
                </a:lnTo>
                <a:lnTo>
                  <a:pt x="0" y="9010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657260" y="7579265"/>
            <a:ext cx="912711" cy="901095"/>
          </a:xfrm>
          <a:custGeom>
            <a:avLst/>
            <a:gdLst/>
            <a:ahLst/>
            <a:cxnLst/>
            <a:rect r="r" b="b" t="t" l="l"/>
            <a:pathLst>
              <a:path h="901095" w="912711">
                <a:moveTo>
                  <a:pt x="0" y="0"/>
                </a:moveTo>
                <a:lnTo>
                  <a:pt x="912711" y="0"/>
                </a:lnTo>
                <a:lnTo>
                  <a:pt x="912711" y="901095"/>
                </a:lnTo>
                <a:lnTo>
                  <a:pt x="0" y="9010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051281" y="7171790"/>
            <a:ext cx="395719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178A7F"/>
                </a:solidFill>
                <a:latin typeface="Mukta Vaani Regular"/>
              </a:rPr>
              <a:t>Content Name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051281" y="7737579"/>
            <a:ext cx="2983775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171516"/>
                </a:solidFill>
                <a:latin typeface="Sarala"/>
              </a:rPr>
              <a:t>Fill in the following text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171516"/>
                </a:solidFill>
                <a:latin typeface="Sarala"/>
              </a:rPr>
              <a:t>fields with appropriate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171516"/>
                </a:solidFill>
                <a:latin typeface="Sarala"/>
              </a:rPr>
              <a:t>explanations.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046122" y="7171790"/>
            <a:ext cx="395719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178A7F"/>
                </a:solidFill>
                <a:latin typeface="Mukta Vaani Regular"/>
              </a:rPr>
              <a:t>Content Name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046122" y="7737579"/>
            <a:ext cx="2983775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171516"/>
                </a:solidFill>
                <a:latin typeface="Sarala"/>
              </a:rPr>
              <a:t>Fill in the following text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171516"/>
                </a:solidFill>
                <a:latin typeface="Sarala"/>
              </a:rPr>
              <a:t>fields with appropriate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171516"/>
                </a:solidFill>
                <a:latin typeface="Sarala"/>
              </a:rPr>
              <a:t>explanations.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5980870" y="0"/>
            <a:ext cx="2282462" cy="2282462"/>
          </a:xfrm>
          <a:custGeom>
            <a:avLst/>
            <a:gdLst/>
            <a:ahLst/>
            <a:cxnLst/>
            <a:rect r="r" b="b" t="t" l="l"/>
            <a:pathLst>
              <a:path h="2282462" w="2282462">
                <a:moveTo>
                  <a:pt x="0" y="0"/>
                </a:moveTo>
                <a:lnTo>
                  <a:pt x="2282462" y="0"/>
                </a:lnTo>
                <a:lnTo>
                  <a:pt x="2282462" y="2282462"/>
                </a:lnTo>
                <a:lnTo>
                  <a:pt x="0" y="22824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2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09084" y="2617263"/>
            <a:ext cx="15823803" cy="7669737"/>
            <a:chOff x="0" y="0"/>
            <a:chExt cx="812800" cy="3939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393961"/>
            </a:xfrm>
            <a:custGeom>
              <a:avLst/>
              <a:gdLst/>
              <a:ahLst/>
              <a:cxnLst/>
              <a:rect r="r" b="b" t="t" l="l"/>
              <a:pathLst>
                <a:path h="393961" w="812800">
                  <a:moveTo>
                    <a:pt x="406400" y="0"/>
                  </a:moveTo>
                  <a:lnTo>
                    <a:pt x="812800" y="393961"/>
                  </a:lnTo>
                  <a:lnTo>
                    <a:pt x="0" y="3939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756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793390" y="0"/>
            <a:ext cx="6494610" cy="6494610"/>
          </a:xfrm>
          <a:custGeom>
            <a:avLst/>
            <a:gdLst/>
            <a:ahLst/>
            <a:cxnLst/>
            <a:rect r="r" b="b" t="t" l="l"/>
            <a:pathLst>
              <a:path h="6494610" w="6494610">
                <a:moveTo>
                  <a:pt x="0" y="0"/>
                </a:moveTo>
                <a:lnTo>
                  <a:pt x="6494610" y="0"/>
                </a:lnTo>
                <a:lnTo>
                  <a:pt x="6494610" y="6494610"/>
                </a:lnTo>
                <a:lnTo>
                  <a:pt x="0" y="64946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628966" y="7430535"/>
            <a:ext cx="15823803" cy="7669737"/>
            <a:chOff x="0" y="0"/>
            <a:chExt cx="812800" cy="39396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393961"/>
            </a:xfrm>
            <a:custGeom>
              <a:avLst/>
              <a:gdLst/>
              <a:ahLst/>
              <a:cxnLst/>
              <a:rect r="r" b="b" t="t" l="l"/>
              <a:pathLst>
                <a:path h="393961" w="812800">
                  <a:moveTo>
                    <a:pt x="406400" y="0"/>
                  </a:moveTo>
                  <a:lnTo>
                    <a:pt x="812800" y="393961"/>
                  </a:lnTo>
                  <a:lnTo>
                    <a:pt x="0" y="3939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78A7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351914" y="2317462"/>
            <a:ext cx="5299125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178A7F"/>
                </a:solidFill>
                <a:latin typeface="Mukta Vaani Regular"/>
              </a:rPr>
              <a:t>Sales Overview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380962"/>
            <a:ext cx="1323214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 u="none">
                <a:solidFill>
                  <a:srgbClr val="178A7F"/>
                </a:solidFill>
                <a:latin typeface="Fira Sans Bold"/>
              </a:rPr>
              <a:t>01.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51914" y="2939762"/>
            <a:ext cx="889352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Fill in the following text fields with appropriate explanations.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51914" y="3797878"/>
            <a:ext cx="5299125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178A7F"/>
                </a:solidFill>
                <a:latin typeface="Mukta Vaani Regular Bold"/>
              </a:rPr>
              <a:t>Main Sales Report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3855028"/>
            <a:ext cx="1323214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 u="none">
                <a:solidFill>
                  <a:srgbClr val="178A7F"/>
                </a:solidFill>
                <a:latin typeface="Fira Sans Bold"/>
              </a:rPr>
              <a:t>02.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51914" y="4420178"/>
            <a:ext cx="889352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Fill in the following text fields with appropriate explanations.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51914" y="8220075"/>
            <a:ext cx="5299125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178A7F"/>
                </a:solidFill>
                <a:latin typeface="Mukta Vaani Regular"/>
              </a:rPr>
              <a:t>Future Sales Plan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8277225"/>
            <a:ext cx="1323214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 u="none">
                <a:solidFill>
                  <a:srgbClr val="178A7F"/>
                </a:solidFill>
                <a:latin typeface="Fira Sans Bold"/>
              </a:rPr>
              <a:t>05.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351914" y="8842375"/>
            <a:ext cx="889352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Fill in the following text fields with appropriate explanations.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351914" y="5245389"/>
            <a:ext cx="5299125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178A7F"/>
                </a:solidFill>
                <a:latin typeface="Mukta Vaani Regular"/>
              </a:rPr>
              <a:t>Key Sales Progress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5329093"/>
            <a:ext cx="1323214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 u="none">
                <a:solidFill>
                  <a:srgbClr val="178A7F"/>
                </a:solidFill>
                <a:latin typeface="Fira Sans Bold"/>
              </a:rPr>
              <a:t>03.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351914" y="5867689"/>
            <a:ext cx="889352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Fill in the following text fields with appropriate explanations.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351914" y="6728114"/>
            <a:ext cx="5299125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178A7F"/>
                </a:solidFill>
                <a:latin typeface="Mukta Vaani Regular"/>
              </a:rPr>
              <a:t>Insufficient Sales Work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6803159"/>
            <a:ext cx="1323214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 u="none">
                <a:solidFill>
                  <a:srgbClr val="178A7F"/>
                </a:solidFill>
                <a:latin typeface="Fira Sans Bold"/>
              </a:rPr>
              <a:t>04.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351914" y="7350414"/>
            <a:ext cx="889352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Fill in the following text fields with appropriate explanations.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974437"/>
            <a:ext cx="6955205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075659"/>
                </a:solidFill>
                <a:latin typeface="Fira Sans Bold"/>
              </a:rPr>
              <a:t>Table Of Content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A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2062760" y="1901774"/>
            <a:ext cx="20350760" cy="6545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87"/>
              </a:lnSpc>
            </a:pPr>
            <a:r>
              <a:rPr lang="en-US" sz="21489">
                <a:solidFill>
                  <a:srgbClr val="075659"/>
                </a:solidFill>
                <a:latin typeface="Fira Sans Bold"/>
              </a:rPr>
              <a:t>Sales </a:t>
            </a:r>
          </a:p>
          <a:p>
            <a:pPr algn="ctr">
              <a:lnSpc>
                <a:spcPts val="25787"/>
              </a:lnSpc>
            </a:pPr>
            <a:r>
              <a:rPr lang="en-US" sz="21489">
                <a:solidFill>
                  <a:srgbClr val="075659"/>
                </a:solidFill>
                <a:latin typeface="Fira Sans Bold"/>
              </a:rPr>
              <a:t>Overview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13429209" y="6461806"/>
            <a:ext cx="4858791" cy="3825194"/>
          </a:xfrm>
          <a:custGeom>
            <a:avLst/>
            <a:gdLst/>
            <a:ahLst/>
            <a:cxnLst/>
            <a:rect r="r" b="b" t="t" l="l"/>
            <a:pathLst>
              <a:path h="3825194" w="4858791">
                <a:moveTo>
                  <a:pt x="4858791" y="3825194"/>
                </a:moveTo>
                <a:lnTo>
                  <a:pt x="0" y="3825194"/>
                </a:lnTo>
                <a:lnTo>
                  <a:pt x="0" y="0"/>
                </a:lnTo>
                <a:lnTo>
                  <a:pt x="4858791" y="0"/>
                </a:lnTo>
                <a:lnTo>
                  <a:pt x="4858791" y="382519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5664888" y="9258300"/>
            <a:ext cx="19371974" cy="1737813"/>
            <a:chOff x="0" y="0"/>
            <a:chExt cx="2388714" cy="21428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88714" cy="214286"/>
            </a:xfrm>
            <a:custGeom>
              <a:avLst/>
              <a:gdLst/>
              <a:ahLst/>
              <a:cxnLst/>
              <a:rect r="r" b="b" t="t" l="l"/>
              <a:pathLst>
                <a:path h="214286" w="2388714">
                  <a:moveTo>
                    <a:pt x="203200" y="0"/>
                  </a:moveTo>
                  <a:lnTo>
                    <a:pt x="2388714" y="0"/>
                  </a:lnTo>
                  <a:lnTo>
                    <a:pt x="2185514" y="214286"/>
                  </a:lnTo>
                  <a:lnTo>
                    <a:pt x="0" y="2142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6A4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2544240" cy="2003011"/>
          </a:xfrm>
          <a:custGeom>
            <a:avLst/>
            <a:gdLst/>
            <a:ahLst/>
            <a:cxnLst/>
            <a:rect r="r" b="b" t="t" l="l"/>
            <a:pathLst>
              <a:path h="2003011" w="2544240">
                <a:moveTo>
                  <a:pt x="0" y="0"/>
                </a:moveTo>
                <a:lnTo>
                  <a:pt x="2544240" y="0"/>
                </a:lnTo>
                <a:lnTo>
                  <a:pt x="2544240" y="2003011"/>
                </a:lnTo>
                <a:lnTo>
                  <a:pt x="0" y="20030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972354" y="743380"/>
            <a:ext cx="3527562" cy="285320"/>
            <a:chOff x="0" y="0"/>
            <a:chExt cx="2649328" cy="2142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49328" cy="214286"/>
            </a:xfrm>
            <a:custGeom>
              <a:avLst/>
              <a:gdLst/>
              <a:ahLst/>
              <a:cxnLst/>
              <a:rect r="r" b="b" t="t" l="l"/>
              <a:pathLst>
                <a:path h="214286" w="2649328">
                  <a:moveTo>
                    <a:pt x="203200" y="0"/>
                  </a:moveTo>
                  <a:lnTo>
                    <a:pt x="2649328" y="0"/>
                  </a:lnTo>
                  <a:lnTo>
                    <a:pt x="2446128" y="214286"/>
                  </a:lnTo>
                  <a:lnTo>
                    <a:pt x="0" y="2142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7565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2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301571" y="0"/>
            <a:ext cx="3986429" cy="3986429"/>
          </a:xfrm>
          <a:custGeom>
            <a:avLst/>
            <a:gdLst/>
            <a:ahLst/>
            <a:cxnLst/>
            <a:rect r="r" b="b" t="t" l="l"/>
            <a:pathLst>
              <a:path h="3986429" w="3986429">
                <a:moveTo>
                  <a:pt x="0" y="0"/>
                </a:moveTo>
                <a:lnTo>
                  <a:pt x="3986429" y="0"/>
                </a:lnTo>
                <a:lnTo>
                  <a:pt x="3986429" y="3986429"/>
                </a:lnTo>
                <a:lnTo>
                  <a:pt x="0" y="3986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1243075" y="-2475247"/>
            <a:ext cx="8936922" cy="8936922"/>
          </a:xfrm>
          <a:prstGeom prst="line">
            <a:avLst/>
          </a:prstGeom>
          <a:ln cap="flat" w="142875">
            <a:solidFill>
              <a:srgbClr val="0756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-648452" y="-898155"/>
            <a:ext cx="3086100" cy="30861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A4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99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764322" y="361950"/>
            <a:ext cx="8428239" cy="135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679"/>
              </a:lnSpc>
            </a:pPr>
            <a:r>
              <a:rPr lang="en-US" sz="8899">
                <a:solidFill>
                  <a:srgbClr val="075659"/>
                </a:solidFill>
                <a:latin typeface="Fira Sans Bold"/>
              </a:rPr>
              <a:t>Sales Overview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0972" y="314325"/>
            <a:ext cx="558701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159"/>
              </a:lnSpc>
            </a:pPr>
            <a:r>
              <a:rPr lang="en-US" sz="9299">
                <a:solidFill>
                  <a:srgbClr val="E3E2E0"/>
                </a:solidFill>
                <a:latin typeface="Fira Sans Ultra-Bold"/>
              </a:rPr>
              <a:t>1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4265595"/>
            <a:ext cx="3915577" cy="4745055"/>
            <a:chOff x="0" y="0"/>
            <a:chExt cx="1031263" cy="124972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31263" cy="1249726"/>
            </a:xfrm>
            <a:custGeom>
              <a:avLst/>
              <a:gdLst/>
              <a:ahLst/>
              <a:cxnLst/>
              <a:rect r="r" b="b" t="t" l="l"/>
              <a:pathLst>
                <a:path h="1249726" w="1031263">
                  <a:moveTo>
                    <a:pt x="0" y="0"/>
                  </a:moveTo>
                  <a:lnTo>
                    <a:pt x="1031263" y="0"/>
                  </a:lnTo>
                  <a:lnTo>
                    <a:pt x="1031263" y="1249726"/>
                  </a:lnTo>
                  <a:lnTo>
                    <a:pt x="0" y="1249726"/>
                  </a:lnTo>
                  <a:close/>
                </a:path>
              </a:pathLst>
            </a:custGeom>
            <a:solidFill>
              <a:srgbClr val="07565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178618" y="4265595"/>
            <a:ext cx="3915577" cy="4745055"/>
            <a:chOff x="0" y="0"/>
            <a:chExt cx="1031263" cy="12497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31263" cy="1249726"/>
            </a:xfrm>
            <a:custGeom>
              <a:avLst/>
              <a:gdLst/>
              <a:ahLst/>
              <a:cxnLst/>
              <a:rect r="r" b="b" t="t" l="l"/>
              <a:pathLst>
                <a:path h="1249726" w="1031263">
                  <a:moveTo>
                    <a:pt x="0" y="0"/>
                  </a:moveTo>
                  <a:lnTo>
                    <a:pt x="1031263" y="0"/>
                  </a:lnTo>
                  <a:lnTo>
                    <a:pt x="1031263" y="1249726"/>
                  </a:lnTo>
                  <a:lnTo>
                    <a:pt x="0" y="1249726"/>
                  </a:lnTo>
                  <a:close/>
                </a:path>
              </a:pathLst>
            </a:custGeom>
            <a:solidFill>
              <a:srgbClr val="07565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4062957" y="4265595"/>
            <a:ext cx="880250" cy="880250"/>
          </a:xfrm>
          <a:custGeom>
            <a:avLst/>
            <a:gdLst/>
            <a:ahLst/>
            <a:cxnLst/>
            <a:rect r="r" b="b" t="t" l="l"/>
            <a:pathLst>
              <a:path h="880250" w="880250">
                <a:moveTo>
                  <a:pt x="0" y="0"/>
                </a:moveTo>
                <a:lnTo>
                  <a:pt x="880251" y="0"/>
                </a:lnTo>
                <a:lnTo>
                  <a:pt x="880251" y="880251"/>
                </a:lnTo>
                <a:lnTo>
                  <a:pt x="0" y="880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212875" y="4265595"/>
            <a:ext cx="880250" cy="880250"/>
          </a:xfrm>
          <a:custGeom>
            <a:avLst/>
            <a:gdLst/>
            <a:ahLst/>
            <a:cxnLst/>
            <a:rect r="r" b="b" t="t" l="l"/>
            <a:pathLst>
              <a:path h="880250" w="880250">
                <a:moveTo>
                  <a:pt x="0" y="0"/>
                </a:moveTo>
                <a:lnTo>
                  <a:pt x="880250" y="0"/>
                </a:lnTo>
                <a:lnTo>
                  <a:pt x="880250" y="880251"/>
                </a:lnTo>
                <a:lnTo>
                  <a:pt x="0" y="880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861035" y="4458770"/>
            <a:ext cx="3011422" cy="874160"/>
            <a:chOff x="0" y="0"/>
            <a:chExt cx="793132" cy="23023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93132" cy="230232"/>
            </a:xfrm>
            <a:custGeom>
              <a:avLst/>
              <a:gdLst/>
              <a:ahLst/>
              <a:cxnLst/>
              <a:rect r="r" b="b" t="t" l="l"/>
              <a:pathLst>
                <a:path h="230232" w="793132">
                  <a:moveTo>
                    <a:pt x="0" y="0"/>
                  </a:moveTo>
                  <a:lnTo>
                    <a:pt x="793132" y="0"/>
                  </a:lnTo>
                  <a:lnTo>
                    <a:pt x="793132" y="230232"/>
                  </a:lnTo>
                  <a:lnTo>
                    <a:pt x="0" y="230232"/>
                  </a:lnTo>
                  <a:close/>
                </a:path>
              </a:pathLst>
            </a:custGeom>
            <a:solidFill>
              <a:srgbClr val="178A7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010952" y="4458770"/>
            <a:ext cx="3011422" cy="874160"/>
            <a:chOff x="0" y="0"/>
            <a:chExt cx="793132" cy="23023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93132" cy="230232"/>
            </a:xfrm>
            <a:custGeom>
              <a:avLst/>
              <a:gdLst/>
              <a:ahLst/>
              <a:cxnLst/>
              <a:rect r="r" b="b" t="t" l="l"/>
              <a:pathLst>
                <a:path h="230232" w="793132">
                  <a:moveTo>
                    <a:pt x="0" y="0"/>
                  </a:moveTo>
                  <a:lnTo>
                    <a:pt x="793132" y="0"/>
                  </a:lnTo>
                  <a:lnTo>
                    <a:pt x="793132" y="230232"/>
                  </a:lnTo>
                  <a:lnTo>
                    <a:pt x="0" y="230232"/>
                  </a:lnTo>
                  <a:close/>
                </a:path>
              </a:pathLst>
            </a:custGeom>
            <a:solidFill>
              <a:srgbClr val="178A7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341811" y="5504161"/>
            <a:ext cx="3791896" cy="316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E3E2E0"/>
                </a:solidFill>
                <a:latin typeface="Sarala"/>
              </a:rPr>
              <a:t>Presentation is a public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E3E2E0"/>
                </a:solidFill>
                <a:latin typeface="Sarala"/>
              </a:rPr>
              <a:t>speaking </a:t>
            </a:r>
            <a:r>
              <a:rPr lang="en-US" sz="2000">
                <a:solidFill>
                  <a:srgbClr val="E3E2E0"/>
                </a:solidFill>
                <a:latin typeface="Sarala"/>
              </a:rPr>
              <a:t>activity that aims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E3E2E0"/>
                </a:solidFill>
                <a:latin typeface="Sarala"/>
              </a:rPr>
              <a:t>to convey a message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E3E2E0"/>
                </a:solidFill>
                <a:latin typeface="Sarala"/>
              </a:rPr>
              <a:t>or information. The things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E3E2E0"/>
                </a:solidFill>
                <a:latin typeface="Sarala"/>
              </a:rPr>
              <a:t>conveyed can be in the form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E3E2E0"/>
                </a:solidFill>
                <a:latin typeface="Sarala"/>
              </a:rPr>
              <a:t>of ideas, ideas, programs,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E3E2E0"/>
                </a:solidFill>
                <a:latin typeface="Sarala"/>
              </a:rPr>
              <a:t>products, or services and are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E3E2E0"/>
                </a:solidFill>
                <a:latin typeface="Sarala"/>
              </a:rPr>
              <a:t>usually carried out in a 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E3E2E0"/>
                </a:solidFill>
                <a:latin typeface="Sarala"/>
              </a:rPr>
              <a:t>d</a:t>
            </a:r>
            <a:r>
              <a:rPr lang="en-US" sz="2000">
                <a:solidFill>
                  <a:srgbClr val="E3E2E0"/>
                </a:solidFill>
                <a:latin typeface="Sarala"/>
              </a:rPr>
              <a:t>iscussion or forum.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491729" y="5504161"/>
            <a:ext cx="3791896" cy="316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E3E2E0"/>
                </a:solidFill>
                <a:latin typeface="Sarala"/>
              </a:rPr>
              <a:t>Presentation is a public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E3E2E0"/>
                </a:solidFill>
                <a:latin typeface="Sarala"/>
              </a:rPr>
              <a:t>speaking </a:t>
            </a:r>
            <a:r>
              <a:rPr lang="en-US" sz="2000">
                <a:solidFill>
                  <a:srgbClr val="E3E2E0"/>
                </a:solidFill>
                <a:latin typeface="Sarala"/>
              </a:rPr>
              <a:t>activity that aims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E3E2E0"/>
                </a:solidFill>
                <a:latin typeface="Sarala"/>
              </a:rPr>
              <a:t>to convey a message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E3E2E0"/>
                </a:solidFill>
                <a:latin typeface="Sarala"/>
              </a:rPr>
              <a:t>or information. The things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E3E2E0"/>
                </a:solidFill>
                <a:latin typeface="Sarala"/>
              </a:rPr>
              <a:t>conveyed can be in the form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E3E2E0"/>
                </a:solidFill>
                <a:latin typeface="Sarala"/>
              </a:rPr>
              <a:t>of ideas, ideas, programs,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E3E2E0"/>
                </a:solidFill>
                <a:latin typeface="Sarala"/>
              </a:rPr>
              <a:t>products, or services and are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E3E2E0"/>
                </a:solidFill>
                <a:latin typeface="Sarala"/>
              </a:rPr>
              <a:t>usually carried out in a 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E3E2E0"/>
                </a:solidFill>
                <a:latin typeface="Sarala"/>
              </a:rPr>
              <a:t>d</a:t>
            </a:r>
            <a:r>
              <a:rPr lang="en-US" sz="2000">
                <a:solidFill>
                  <a:srgbClr val="E3E2E0"/>
                </a:solidFill>
                <a:latin typeface="Sarala"/>
              </a:rPr>
              <a:t>iscussion or forum.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41811" y="4600575"/>
            <a:ext cx="265434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E3E2E0"/>
                </a:solidFill>
                <a:latin typeface="Mukta Vaani Regular"/>
              </a:rPr>
              <a:t>Content Name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491729" y="4600575"/>
            <a:ext cx="265434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E3E2E0"/>
                </a:solidFill>
                <a:latin typeface="Mukta Vaani Regular"/>
              </a:rPr>
              <a:t>Content Name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9328535" y="4265595"/>
            <a:ext cx="3915577" cy="4745055"/>
            <a:chOff x="0" y="0"/>
            <a:chExt cx="1031263" cy="124972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31263" cy="1249726"/>
            </a:xfrm>
            <a:custGeom>
              <a:avLst/>
              <a:gdLst/>
              <a:ahLst/>
              <a:cxnLst/>
              <a:rect r="r" b="b" t="t" l="l"/>
              <a:pathLst>
                <a:path h="1249726" w="1031263">
                  <a:moveTo>
                    <a:pt x="0" y="0"/>
                  </a:moveTo>
                  <a:lnTo>
                    <a:pt x="1031263" y="0"/>
                  </a:lnTo>
                  <a:lnTo>
                    <a:pt x="1031263" y="1249726"/>
                  </a:lnTo>
                  <a:lnTo>
                    <a:pt x="0" y="1249726"/>
                  </a:lnTo>
                  <a:close/>
                </a:path>
              </a:pathLst>
            </a:custGeom>
            <a:solidFill>
              <a:srgbClr val="075659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2362792" y="4265595"/>
            <a:ext cx="880250" cy="880250"/>
          </a:xfrm>
          <a:custGeom>
            <a:avLst/>
            <a:gdLst/>
            <a:ahLst/>
            <a:cxnLst/>
            <a:rect r="r" b="b" t="t" l="l"/>
            <a:pathLst>
              <a:path h="880250" w="880250">
                <a:moveTo>
                  <a:pt x="0" y="0"/>
                </a:moveTo>
                <a:lnTo>
                  <a:pt x="880251" y="0"/>
                </a:lnTo>
                <a:lnTo>
                  <a:pt x="880251" y="880251"/>
                </a:lnTo>
                <a:lnTo>
                  <a:pt x="0" y="880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9160870" y="4458770"/>
            <a:ext cx="3011422" cy="874160"/>
            <a:chOff x="0" y="0"/>
            <a:chExt cx="793132" cy="23023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793132" cy="230232"/>
            </a:xfrm>
            <a:custGeom>
              <a:avLst/>
              <a:gdLst/>
              <a:ahLst/>
              <a:cxnLst/>
              <a:rect r="r" b="b" t="t" l="l"/>
              <a:pathLst>
                <a:path h="230232" w="793132">
                  <a:moveTo>
                    <a:pt x="0" y="0"/>
                  </a:moveTo>
                  <a:lnTo>
                    <a:pt x="793132" y="0"/>
                  </a:lnTo>
                  <a:lnTo>
                    <a:pt x="793132" y="230232"/>
                  </a:lnTo>
                  <a:lnTo>
                    <a:pt x="0" y="230232"/>
                  </a:lnTo>
                  <a:close/>
                </a:path>
              </a:pathLst>
            </a:custGeom>
            <a:solidFill>
              <a:srgbClr val="178A7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9641646" y="5504161"/>
            <a:ext cx="3791896" cy="316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E3E2E0"/>
                </a:solidFill>
                <a:latin typeface="Sarala"/>
              </a:rPr>
              <a:t>Presentation is a public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E3E2E0"/>
                </a:solidFill>
                <a:latin typeface="Sarala"/>
              </a:rPr>
              <a:t>speaking </a:t>
            </a:r>
            <a:r>
              <a:rPr lang="en-US" sz="2000">
                <a:solidFill>
                  <a:srgbClr val="E3E2E0"/>
                </a:solidFill>
                <a:latin typeface="Sarala"/>
              </a:rPr>
              <a:t>activity that aims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E3E2E0"/>
                </a:solidFill>
                <a:latin typeface="Sarala"/>
              </a:rPr>
              <a:t>to convey a message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E3E2E0"/>
                </a:solidFill>
                <a:latin typeface="Sarala"/>
              </a:rPr>
              <a:t>or information. The things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E3E2E0"/>
                </a:solidFill>
                <a:latin typeface="Sarala"/>
              </a:rPr>
              <a:t>conveyed can be in the form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E3E2E0"/>
                </a:solidFill>
                <a:latin typeface="Sarala"/>
              </a:rPr>
              <a:t>of ideas, ideas, programs,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E3E2E0"/>
                </a:solidFill>
                <a:latin typeface="Sarala"/>
              </a:rPr>
              <a:t>products, or services and are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E3E2E0"/>
                </a:solidFill>
                <a:latin typeface="Sarala"/>
              </a:rPr>
              <a:t>usually carried out in a 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E3E2E0"/>
                </a:solidFill>
                <a:latin typeface="Sarala"/>
              </a:rPr>
              <a:t>d</a:t>
            </a:r>
            <a:r>
              <a:rPr lang="en-US" sz="2000">
                <a:solidFill>
                  <a:srgbClr val="E3E2E0"/>
                </a:solidFill>
                <a:latin typeface="Sarala"/>
              </a:rPr>
              <a:t>iscussion or forum. 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641646" y="4600575"/>
            <a:ext cx="265434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E3E2E0"/>
                </a:solidFill>
                <a:latin typeface="Mukta Vaani Regular"/>
              </a:rPr>
              <a:t>Content Name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13478453" y="4265595"/>
            <a:ext cx="3915577" cy="4745055"/>
            <a:chOff x="0" y="0"/>
            <a:chExt cx="1031263" cy="1249726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031263" cy="1249726"/>
            </a:xfrm>
            <a:custGeom>
              <a:avLst/>
              <a:gdLst/>
              <a:ahLst/>
              <a:cxnLst/>
              <a:rect r="r" b="b" t="t" l="l"/>
              <a:pathLst>
                <a:path h="1249726" w="1031263">
                  <a:moveTo>
                    <a:pt x="0" y="0"/>
                  </a:moveTo>
                  <a:lnTo>
                    <a:pt x="1031263" y="0"/>
                  </a:lnTo>
                  <a:lnTo>
                    <a:pt x="1031263" y="1249726"/>
                  </a:lnTo>
                  <a:lnTo>
                    <a:pt x="0" y="1249726"/>
                  </a:lnTo>
                  <a:close/>
                </a:path>
              </a:pathLst>
            </a:custGeom>
            <a:solidFill>
              <a:srgbClr val="075659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3310788" y="4458770"/>
            <a:ext cx="3011422" cy="874160"/>
            <a:chOff x="0" y="0"/>
            <a:chExt cx="793132" cy="230232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793132" cy="230232"/>
            </a:xfrm>
            <a:custGeom>
              <a:avLst/>
              <a:gdLst/>
              <a:ahLst/>
              <a:cxnLst/>
              <a:rect r="r" b="b" t="t" l="l"/>
              <a:pathLst>
                <a:path h="230232" w="793132">
                  <a:moveTo>
                    <a:pt x="0" y="0"/>
                  </a:moveTo>
                  <a:lnTo>
                    <a:pt x="793132" y="0"/>
                  </a:lnTo>
                  <a:lnTo>
                    <a:pt x="793132" y="230232"/>
                  </a:lnTo>
                  <a:lnTo>
                    <a:pt x="0" y="230232"/>
                  </a:lnTo>
                  <a:close/>
                </a:path>
              </a:pathLst>
            </a:custGeom>
            <a:solidFill>
              <a:srgbClr val="178A7F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13791564" y="5504161"/>
            <a:ext cx="3791896" cy="316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E3E2E0"/>
                </a:solidFill>
                <a:latin typeface="Sarala"/>
              </a:rPr>
              <a:t>Presentation is a public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E3E2E0"/>
                </a:solidFill>
                <a:latin typeface="Sarala"/>
              </a:rPr>
              <a:t>speaking </a:t>
            </a:r>
            <a:r>
              <a:rPr lang="en-US" sz="2000">
                <a:solidFill>
                  <a:srgbClr val="E3E2E0"/>
                </a:solidFill>
                <a:latin typeface="Sarala"/>
              </a:rPr>
              <a:t>activity that aims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E3E2E0"/>
                </a:solidFill>
                <a:latin typeface="Sarala"/>
              </a:rPr>
              <a:t>to convey a message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E3E2E0"/>
                </a:solidFill>
                <a:latin typeface="Sarala"/>
              </a:rPr>
              <a:t>or information. The things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E3E2E0"/>
                </a:solidFill>
                <a:latin typeface="Sarala"/>
              </a:rPr>
              <a:t>conveyed can be in the form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E3E2E0"/>
                </a:solidFill>
                <a:latin typeface="Sarala"/>
              </a:rPr>
              <a:t>of ideas, ideas, programs,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E3E2E0"/>
                </a:solidFill>
                <a:latin typeface="Sarala"/>
              </a:rPr>
              <a:t>products, or services and are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E3E2E0"/>
                </a:solidFill>
                <a:latin typeface="Sarala"/>
              </a:rPr>
              <a:t>usually carried out in a 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E3E2E0"/>
                </a:solidFill>
                <a:latin typeface="Sarala"/>
              </a:rPr>
              <a:t>d</a:t>
            </a:r>
            <a:r>
              <a:rPr lang="en-US" sz="2000">
                <a:solidFill>
                  <a:srgbClr val="E3E2E0"/>
                </a:solidFill>
                <a:latin typeface="Sarala"/>
              </a:rPr>
              <a:t>iscussion or forum. 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791564" y="4600575"/>
            <a:ext cx="265434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E3E2E0"/>
                </a:solidFill>
                <a:latin typeface="Mukta Vaani Regular"/>
              </a:rPr>
              <a:t>Content Name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2770496" y="1773453"/>
            <a:ext cx="11765008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Presentation is a public speaking activity that aims to convey a message or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information. </a:t>
            </a:r>
            <a:r>
              <a:rPr lang="en-US" sz="2499">
                <a:solidFill>
                  <a:srgbClr val="171516"/>
                </a:solidFill>
                <a:latin typeface="Sarala"/>
              </a:rPr>
              <a:t>The things conveyed can be in the form of ideas, ideas, programs,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products, or services and are usually carried out in a discussion or forum. A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good presentation must contain at least three important aspects which include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171516"/>
                </a:solidFill>
                <a:latin typeface="Sarala"/>
              </a:rPr>
              <a:t>opening, content and conclusion.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A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2062760" y="1901774"/>
            <a:ext cx="20350760" cy="6545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87"/>
              </a:lnSpc>
            </a:pPr>
            <a:r>
              <a:rPr lang="en-US" sz="21489">
                <a:solidFill>
                  <a:srgbClr val="075659"/>
                </a:solidFill>
                <a:latin typeface="Fira Sans Bold"/>
              </a:rPr>
              <a:t>Main Sales Report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13429209" y="6461806"/>
            <a:ext cx="4858791" cy="3825194"/>
          </a:xfrm>
          <a:custGeom>
            <a:avLst/>
            <a:gdLst/>
            <a:ahLst/>
            <a:cxnLst/>
            <a:rect r="r" b="b" t="t" l="l"/>
            <a:pathLst>
              <a:path h="3825194" w="4858791">
                <a:moveTo>
                  <a:pt x="4858791" y="3825194"/>
                </a:moveTo>
                <a:lnTo>
                  <a:pt x="0" y="3825194"/>
                </a:lnTo>
                <a:lnTo>
                  <a:pt x="0" y="0"/>
                </a:lnTo>
                <a:lnTo>
                  <a:pt x="4858791" y="0"/>
                </a:lnTo>
                <a:lnTo>
                  <a:pt x="4858791" y="382519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5664888" y="9258300"/>
            <a:ext cx="19371974" cy="1737813"/>
            <a:chOff x="0" y="0"/>
            <a:chExt cx="2388714" cy="21428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88714" cy="214286"/>
            </a:xfrm>
            <a:custGeom>
              <a:avLst/>
              <a:gdLst/>
              <a:ahLst/>
              <a:cxnLst/>
              <a:rect r="r" b="b" t="t" l="l"/>
              <a:pathLst>
                <a:path h="214286" w="2388714">
                  <a:moveTo>
                    <a:pt x="203200" y="0"/>
                  </a:moveTo>
                  <a:lnTo>
                    <a:pt x="2388714" y="0"/>
                  </a:lnTo>
                  <a:lnTo>
                    <a:pt x="2185514" y="214286"/>
                  </a:lnTo>
                  <a:lnTo>
                    <a:pt x="0" y="2142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6A4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2544240" cy="2003011"/>
          </a:xfrm>
          <a:custGeom>
            <a:avLst/>
            <a:gdLst/>
            <a:ahLst/>
            <a:cxnLst/>
            <a:rect r="r" b="b" t="t" l="l"/>
            <a:pathLst>
              <a:path h="2003011" w="2544240">
                <a:moveTo>
                  <a:pt x="0" y="0"/>
                </a:moveTo>
                <a:lnTo>
                  <a:pt x="2544240" y="0"/>
                </a:lnTo>
                <a:lnTo>
                  <a:pt x="2544240" y="2003011"/>
                </a:lnTo>
                <a:lnTo>
                  <a:pt x="0" y="20030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972354" y="743380"/>
            <a:ext cx="3527562" cy="285320"/>
            <a:chOff x="0" y="0"/>
            <a:chExt cx="2649328" cy="2142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49328" cy="214286"/>
            </a:xfrm>
            <a:custGeom>
              <a:avLst/>
              <a:gdLst/>
              <a:ahLst/>
              <a:cxnLst/>
              <a:rect r="r" b="b" t="t" l="l"/>
              <a:pathLst>
                <a:path h="214286" w="2649328">
                  <a:moveTo>
                    <a:pt x="203200" y="0"/>
                  </a:moveTo>
                  <a:lnTo>
                    <a:pt x="2649328" y="0"/>
                  </a:lnTo>
                  <a:lnTo>
                    <a:pt x="2446128" y="214286"/>
                  </a:lnTo>
                  <a:lnTo>
                    <a:pt x="0" y="2142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7565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2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301571" y="0"/>
            <a:ext cx="3986429" cy="3986429"/>
          </a:xfrm>
          <a:custGeom>
            <a:avLst/>
            <a:gdLst/>
            <a:ahLst/>
            <a:cxnLst/>
            <a:rect r="r" b="b" t="t" l="l"/>
            <a:pathLst>
              <a:path h="3986429" w="3986429">
                <a:moveTo>
                  <a:pt x="0" y="0"/>
                </a:moveTo>
                <a:lnTo>
                  <a:pt x="3986429" y="0"/>
                </a:lnTo>
                <a:lnTo>
                  <a:pt x="3986429" y="3986429"/>
                </a:lnTo>
                <a:lnTo>
                  <a:pt x="0" y="3986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1243075" y="-2475247"/>
            <a:ext cx="8936922" cy="8936922"/>
          </a:xfrm>
          <a:prstGeom prst="line">
            <a:avLst/>
          </a:prstGeom>
          <a:ln cap="flat" w="142875">
            <a:solidFill>
              <a:srgbClr val="0756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-648452" y="-898155"/>
            <a:ext cx="3086100" cy="30861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A4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99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117755" y="3829050"/>
            <a:ext cx="2652117" cy="3086100"/>
            <a:chOff x="0" y="0"/>
            <a:chExt cx="6985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6A4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608153" y="6157088"/>
            <a:ext cx="2032678" cy="2365298"/>
            <a:chOff x="0" y="0"/>
            <a:chExt cx="6985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A3D37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012828" y="3091850"/>
            <a:ext cx="2652117" cy="3086100"/>
            <a:chOff x="0" y="0"/>
            <a:chExt cx="6985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A3D376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764322" y="352425"/>
            <a:ext cx="8428239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075659"/>
                </a:solidFill>
                <a:latin typeface="Fira Sans Bold"/>
              </a:rPr>
              <a:t>Main Sales Report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-539543" y="6291471"/>
            <a:ext cx="395719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78A7F"/>
                </a:solidFill>
                <a:latin typeface="Mukta Vaani Regular"/>
              </a:rPr>
              <a:t>Add tittle here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0972" y="314325"/>
            <a:ext cx="447252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159"/>
              </a:lnSpc>
            </a:pPr>
            <a:r>
              <a:rPr lang="en-US" sz="9299">
                <a:solidFill>
                  <a:srgbClr val="E3E2E0"/>
                </a:solidFill>
                <a:latin typeface="Fira Sans Ultra-Bold"/>
              </a:rPr>
              <a:t>2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0912595" y="3829050"/>
            <a:ext cx="2652117" cy="3086100"/>
            <a:chOff x="0" y="0"/>
            <a:chExt cx="6985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6A4E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647169" y="6442838"/>
            <a:ext cx="2032678" cy="2365298"/>
            <a:chOff x="0" y="0"/>
            <a:chExt cx="6985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A3D376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287904" y="6777246"/>
            <a:ext cx="3381387" cy="562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5"/>
              </a:lnSpc>
            </a:pPr>
            <a:r>
              <a:rPr lang="en-US" sz="1596">
                <a:solidFill>
                  <a:srgbClr val="171516"/>
                </a:solidFill>
                <a:latin typeface="Sarala"/>
              </a:rPr>
              <a:t>Fill in the following text fields with appropriate explanations.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280119" y="2534379"/>
            <a:ext cx="395719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78A7F"/>
                </a:solidFill>
                <a:latin typeface="Mukta Vaani Regular"/>
              </a:rPr>
              <a:t>Add tittle here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107566" y="3020154"/>
            <a:ext cx="3381387" cy="562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5"/>
              </a:lnSpc>
            </a:pPr>
            <a:r>
              <a:rPr lang="en-US" sz="1596">
                <a:solidFill>
                  <a:srgbClr val="171516"/>
                </a:solidFill>
                <a:latin typeface="Sarala"/>
              </a:rPr>
              <a:t>Fill in the following text fields with appropriate explanations.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237314" y="6257876"/>
            <a:ext cx="395719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78A7F"/>
                </a:solidFill>
                <a:latin typeface="Mukta Vaani Regular"/>
              </a:rPr>
              <a:t>Add tittle here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064762" y="6743651"/>
            <a:ext cx="3381387" cy="562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5"/>
              </a:lnSpc>
            </a:pPr>
            <a:r>
              <a:rPr lang="en-US" sz="1596">
                <a:solidFill>
                  <a:srgbClr val="171516"/>
                </a:solidFill>
                <a:latin typeface="Sarala"/>
              </a:rPr>
              <a:t>Fill in the following text fields with appropriate explanations.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598548" y="2534379"/>
            <a:ext cx="395719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78A7F"/>
                </a:solidFill>
                <a:latin typeface="Mukta Vaani Regular"/>
              </a:rPr>
              <a:t>Add tittle here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425996" y="3020154"/>
            <a:ext cx="3381387" cy="562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5"/>
              </a:lnSpc>
            </a:pPr>
            <a:r>
              <a:rPr lang="en-US" sz="1596">
                <a:solidFill>
                  <a:srgbClr val="171516"/>
                </a:solidFill>
                <a:latin typeface="Sarala"/>
              </a:rPr>
              <a:t>Fill in the following text fields with appropriate explanations.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190369" y="6376681"/>
            <a:ext cx="395719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78A7F"/>
                </a:solidFill>
                <a:latin typeface="Mukta Vaani Regular"/>
              </a:rPr>
              <a:t>Add tittle here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5017816" y="6862456"/>
            <a:ext cx="3381387" cy="562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5"/>
              </a:lnSpc>
            </a:pPr>
            <a:r>
              <a:rPr lang="en-US" sz="1596">
                <a:solidFill>
                  <a:srgbClr val="171516"/>
                </a:solidFill>
                <a:latin typeface="Sarala"/>
              </a:rPr>
              <a:t>Fill in the following text fields with appropriate explanations.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A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2062760" y="1901774"/>
            <a:ext cx="20350760" cy="6545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87"/>
              </a:lnSpc>
            </a:pPr>
            <a:r>
              <a:rPr lang="en-US" sz="21489">
                <a:solidFill>
                  <a:srgbClr val="075659"/>
                </a:solidFill>
                <a:latin typeface="Fira Sans Bold"/>
              </a:rPr>
              <a:t>Key Sales Progress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13429209" y="6461806"/>
            <a:ext cx="4858791" cy="3825194"/>
          </a:xfrm>
          <a:custGeom>
            <a:avLst/>
            <a:gdLst/>
            <a:ahLst/>
            <a:cxnLst/>
            <a:rect r="r" b="b" t="t" l="l"/>
            <a:pathLst>
              <a:path h="3825194" w="4858791">
                <a:moveTo>
                  <a:pt x="4858791" y="3825194"/>
                </a:moveTo>
                <a:lnTo>
                  <a:pt x="0" y="3825194"/>
                </a:lnTo>
                <a:lnTo>
                  <a:pt x="0" y="0"/>
                </a:lnTo>
                <a:lnTo>
                  <a:pt x="4858791" y="0"/>
                </a:lnTo>
                <a:lnTo>
                  <a:pt x="4858791" y="382519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5664888" y="9258300"/>
            <a:ext cx="19371974" cy="1737813"/>
            <a:chOff x="0" y="0"/>
            <a:chExt cx="2388714" cy="21428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88714" cy="214286"/>
            </a:xfrm>
            <a:custGeom>
              <a:avLst/>
              <a:gdLst/>
              <a:ahLst/>
              <a:cxnLst/>
              <a:rect r="r" b="b" t="t" l="l"/>
              <a:pathLst>
                <a:path h="214286" w="2388714">
                  <a:moveTo>
                    <a:pt x="203200" y="0"/>
                  </a:moveTo>
                  <a:lnTo>
                    <a:pt x="2388714" y="0"/>
                  </a:lnTo>
                  <a:lnTo>
                    <a:pt x="2185514" y="214286"/>
                  </a:lnTo>
                  <a:lnTo>
                    <a:pt x="0" y="2142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6A4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2544240" cy="2003011"/>
          </a:xfrm>
          <a:custGeom>
            <a:avLst/>
            <a:gdLst/>
            <a:ahLst/>
            <a:cxnLst/>
            <a:rect r="r" b="b" t="t" l="l"/>
            <a:pathLst>
              <a:path h="2003011" w="2544240">
                <a:moveTo>
                  <a:pt x="0" y="0"/>
                </a:moveTo>
                <a:lnTo>
                  <a:pt x="2544240" y="0"/>
                </a:lnTo>
                <a:lnTo>
                  <a:pt x="2544240" y="2003011"/>
                </a:lnTo>
                <a:lnTo>
                  <a:pt x="0" y="20030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972354" y="743380"/>
            <a:ext cx="3527562" cy="285320"/>
            <a:chOff x="0" y="0"/>
            <a:chExt cx="2649328" cy="2142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49328" cy="214286"/>
            </a:xfrm>
            <a:custGeom>
              <a:avLst/>
              <a:gdLst/>
              <a:ahLst/>
              <a:cxnLst/>
              <a:rect r="r" b="b" t="t" l="l"/>
              <a:pathLst>
                <a:path h="214286" w="2649328">
                  <a:moveTo>
                    <a:pt x="203200" y="0"/>
                  </a:moveTo>
                  <a:lnTo>
                    <a:pt x="2649328" y="0"/>
                  </a:lnTo>
                  <a:lnTo>
                    <a:pt x="2446128" y="214286"/>
                  </a:lnTo>
                  <a:lnTo>
                    <a:pt x="0" y="2142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7565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2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301571" y="0"/>
            <a:ext cx="3986429" cy="3986429"/>
          </a:xfrm>
          <a:custGeom>
            <a:avLst/>
            <a:gdLst/>
            <a:ahLst/>
            <a:cxnLst/>
            <a:rect r="r" b="b" t="t" l="l"/>
            <a:pathLst>
              <a:path h="3986429" w="3986429">
                <a:moveTo>
                  <a:pt x="0" y="0"/>
                </a:moveTo>
                <a:lnTo>
                  <a:pt x="3986429" y="0"/>
                </a:lnTo>
                <a:lnTo>
                  <a:pt x="3986429" y="3986429"/>
                </a:lnTo>
                <a:lnTo>
                  <a:pt x="0" y="3986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1243075" y="-2475247"/>
            <a:ext cx="8936922" cy="8936922"/>
          </a:xfrm>
          <a:prstGeom prst="line">
            <a:avLst/>
          </a:prstGeom>
          <a:ln cap="flat" w="142875">
            <a:solidFill>
              <a:srgbClr val="0756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-648452" y="-898155"/>
            <a:ext cx="3086100" cy="30861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A4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99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057900" y="5989568"/>
            <a:ext cx="3086100" cy="2700338"/>
            <a:chOff x="0" y="0"/>
            <a:chExt cx="812800" cy="7112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11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11">
                  <a:moveTo>
                    <a:pt x="530371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530371" y="551732"/>
                  </a:lnTo>
                  <a:cubicBezTo>
                    <a:pt x="686363" y="551732"/>
                    <a:pt x="812800" y="428220"/>
                    <a:pt x="812800" y="275861"/>
                  </a:cubicBezTo>
                  <a:cubicBezTo>
                    <a:pt x="812811" y="123512"/>
                    <a:pt x="686363" y="0"/>
                    <a:pt x="530371" y="0"/>
                  </a:cubicBezTo>
                  <a:close/>
                </a:path>
              </a:pathLst>
            </a:custGeom>
            <a:solidFill>
              <a:srgbClr val="006A4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812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764322" y="352425"/>
            <a:ext cx="8834227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075659"/>
                </a:solidFill>
                <a:latin typeface="Fira Sans Bold"/>
              </a:rPr>
              <a:t>Key Sales Progress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329" y="7753789"/>
            <a:ext cx="395719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78A7F"/>
                </a:solidFill>
                <a:latin typeface="Mukta Vaani Regular"/>
              </a:rPr>
              <a:t>Add tittle here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70972" y="314325"/>
            <a:ext cx="447252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159"/>
              </a:lnSpc>
            </a:pPr>
            <a:r>
              <a:rPr lang="en-US" sz="9299">
                <a:solidFill>
                  <a:srgbClr val="E3E2E0"/>
                </a:solidFill>
                <a:latin typeface="Fira Sans Ultra-Bold"/>
              </a:rPr>
              <a:t>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2776" y="8239564"/>
            <a:ext cx="3381387" cy="562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5"/>
              </a:lnSpc>
            </a:pPr>
            <a:r>
              <a:rPr lang="en-US" sz="1596">
                <a:solidFill>
                  <a:srgbClr val="171516"/>
                </a:solidFill>
                <a:latin typeface="Sarala"/>
              </a:rPr>
              <a:t>Fill in the following text fields with appropriate explanations.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288394" y="2929119"/>
            <a:ext cx="395719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78A7F"/>
                </a:solidFill>
                <a:latin typeface="Mukta Vaani Regular"/>
              </a:rPr>
              <a:t>Add tittle here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39053" y="3414894"/>
            <a:ext cx="3381387" cy="562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5"/>
              </a:lnSpc>
            </a:pPr>
            <a:r>
              <a:rPr lang="en-US" sz="1596">
                <a:solidFill>
                  <a:srgbClr val="171516"/>
                </a:solidFill>
                <a:latin typeface="Sarala"/>
              </a:rPr>
              <a:t>Fill in the following text fields with appropriate explanations.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99675" y="3093076"/>
            <a:ext cx="395719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78A7F"/>
                </a:solidFill>
                <a:latin typeface="Mukta Vaani Regular"/>
              </a:rPr>
              <a:t>Add tittle here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327122" y="3578851"/>
            <a:ext cx="3381387" cy="562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5"/>
              </a:lnSpc>
            </a:pPr>
            <a:r>
              <a:rPr lang="en-US" sz="1596">
                <a:solidFill>
                  <a:srgbClr val="171516"/>
                </a:solidFill>
                <a:latin typeface="Sarala"/>
              </a:rPr>
              <a:t>Fill in the following text fields with appropriate explanations.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845244" y="7112264"/>
            <a:ext cx="395719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78A7F"/>
                </a:solidFill>
                <a:latin typeface="Mukta Vaani Regular"/>
              </a:rPr>
              <a:t>Add tittle here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672691" y="7598039"/>
            <a:ext cx="3381387" cy="562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5"/>
              </a:lnSpc>
            </a:pPr>
            <a:r>
              <a:rPr lang="en-US" sz="1596">
                <a:solidFill>
                  <a:srgbClr val="171516"/>
                </a:solidFill>
                <a:latin typeface="Sarala"/>
              </a:rPr>
              <a:t>Fill in the following text fields with appropriate explanations.</a:t>
            </a:r>
          </a:p>
        </p:txBody>
      </p:sp>
      <p:grpSp>
        <p:nvGrpSpPr>
          <p:cNvPr name="Group 20" id="20"/>
          <p:cNvGrpSpPr/>
          <p:nvPr/>
        </p:nvGrpSpPr>
        <p:grpSpPr>
          <a:xfrm rot="-5400000">
            <a:off x="9178117" y="5908836"/>
            <a:ext cx="3086100" cy="2700338"/>
            <a:chOff x="0" y="0"/>
            <a:chExt cx="812800" cy="7112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11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11">
                  <a:moveTo>
                    <a:pt x="530371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530371" y="551732"/>
                  </a:lnTo>
                  <a:cubicBezTo>
                    <a:pt x="686363" y="551732"/>
                    <a:pt x="812800" y="428220"/>
                    <a:pt x="812800" y="275861"/>
                  </a:cubicBezTo>
                  <a:cubicBezTo>
                    <a:pt x="812811" y="123512"/>
                    <a:pt x="686363" y="0"/>
                    <a:pt x="530371" y="0"/>
                  </a:cubicBezTo>
                  <a:close/>
                </a:path>
              </a:pathLst>
            </a:custGeom>
            <a:solidFill>
              <a:srgbClr val="006A4E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812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-10800000">
            <a:off x="9144000" y="2791173"/>
            <a:ext cx="3086100" cy="2700338"/>
            <a:chOff x="0" y="0"/>
            <a:chExt cx="812800" cy="7112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11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11">
                  <a:moveTo>
                    <a:pt x="530371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530371" y="551732"/>
                  </a:lnTo>
                  <a:cubicBezTo>
                    <a:pt x="686363" y="551732"/>
                    <a:pt x="812800" y="428220"/>
                    <a:pt x="812800" y="275861"/>
                  </a:cubicBezTo>
                  <a:cubicBezTo>
                    <a:pt x="812811" y="123512"/>
                    <a:pt x="686363" y="0"/>
                    <a:pt x="530371" y="0"/>
                  </a:cubicBezTo>
                  <a:close/>
                </a:path>
              </a:pathLst>
            </a:custGeom>
            <a:solidFill>
              <a:srgbClr val="006A4E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"/>
              <a:ext cx="812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5400000">
            <a:off x="5865019" y="2822736"/>
            <a:ext cx="3086100" cy="2700338"/>
            <a:chOff x="0" y="0"/>
            <a:chExt cx="812800" cy="7112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11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11">
                  <a:moveTo>
                    <a:pt x="530371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530371" y="551732"/>
                  </a:lnTo>
                  <a:cubicBezTo>
                    <a:pt x="686363" y="551732"/>
                    <a:pt x="812800" y="428220"/>
                    <a:pt x="812800" y="275861"/>
                  </a:cubicBezTo>
                  <a:cubicBezTo>
                    <a:pt x="812811" y="123512"/>
                    <a:pt x="686363" y="0"/>
                    <a:pt x="530371" y="0"/>
                  </a:cubicBezTo>
                  <a:close/>
                </a:path>
              </a:pathLst>
            </a:custGeom>
            <a:solidFill>
              <a:srgbClr val="006A4E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9525"/>
              <a:ext cx="812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AutoShape 29" id="29"/>
          <p:cNvSpPr/>
          <p:nvPr/>
        </p:nvSpPr>
        <p:spPr>
          <a:xfrm>
            <a:off x="4400678" y="8556556"/>
            <a:ext cx="2110648" cy="0"/>
          </a:xfrm>
          <a:prstGeom prst="line">
            <a:avLst/>
          </a:prstGeom>
          <a:ln cap="flat" w="76200">
            <a:solidFill>
              <a:srgbClr val="075659"/>
            </a:solidFill>
            <a:prstDash val="lgDash"/>
            <a:headEnd type="oval" len="lg" w="lg"/>
            <a:tailEnd type="oval" len="lg" w="lg"/>
          </a:ln>
        </p:spPr>
      </p:sp>
      <p:sp>
        <p:nvSpPr>
          <p:cNvPr name="AutoShape 30" id="30"/>
          <p:cNvSpPr/>
          <p:nvPr/>
        </p:nvSpPr>
        <p:spPr>
          <a:xfrm>
            <a:off x="3867206" y="3524689"/>
            <a:ext cx="2110648" cy="0"/>
          </a:xfrm>
          <a:prstGeom prst="line">
            <a:avLst/>
          </a:prstGeom>
          <a:ln cap="flat" w="76200">
            <a:solidFill>
              <a:srgbClr val="075659"/>
            </a:solidFill>
            <a:prstDash val="lgDash"/>
            <a:headEnd type="oval" len="lg" w="lg"/>
            <a:tailEnd type="oval" len="lg" w="lg"/>
          </a:ln>
        </p:spPr>
      </p:sp>
      <p:sp>
        <p:nvSpPr>
          <p:cNvPr name="AutoShape 31" id="31"/>
          <p:cNvSpPr/>
          <p:nvPr/>
        </p:nvSpPr>
        <p:spPr>
          <a:xfrm>
            <a:off x="11777360" y="2909207"/>
            <a:ext cx="2110648" cy="0"/>
          </a:xfrm>
          <a:prstGeom prst="line">
            <a:avLst/>
          </a:prstGeom>
          <a:ln cap="flat" w="76200">
            <a:solidFill>
              <a:srgbClr val="075659"/>
            </a:solidFill>
            <a:prstDash val="lgDash"/>
            <a:headEnd type="oval" len="lg" w="lg"/>
            <a:tailEnd type="oval" len="lg" w="lg"/>
          </a:ln>
        </p:spPr>
      </p:sp>
      <p:sp>
        <p:nvSpPr>
          <p:cNvPr name="AutoShape 32" id="32"/>
          <p:cNvSpPr/>
          <p:nvPr/>
        </p:nvSpPr>
        <p:spPr>
          <a:xfrm>
            <a:off x="12271799" y="8010964"/>
            <a:ext cx="2110648" cy="0"/>
          </a:xfrm>
          <a:prstGeom prst="line">
            <a:avLst/>
          </a:prstGeom>
          <a:ln cap="flat" w="76200">
            <a:solidFill>
              <a:srgbClr val="075659"/>
            </a:solidFill>
            <a:prstDash val="lgDash"/>
            <a:headEnd type="oval" len="lg" w="lg"/>
            <a:tailEnd type="oval" len="lg" w="lg"/>
          </a:ln>
        </p:spPr>
      </p:sp>
      <p:sp>
        <p:nvSpPr>
          <p:cNvPr name="TextBox 33" id="33"/>
          <p:cNvSpPr txBox="true"/>
          <p:nvPr/>
        </p:nvSpPr>
        <p:spPr>
          <a:xfrm rot="0">
            <a:off x="7377324" y="3553264"/>
            <a:ext cx="703957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159"/>
              </a:lnSpc>
            </a:pPr>
            <a:r>
              <a:rPr lang="en-US" sz="9299">
                <a:solidFill>
                  <a:srgbClr val="E3E2E0"/>
                </a:solidFill>
                <a:latin typeface="Fira Sans Ultra-Bold"/>
              </a:rPr>
              <a:t>A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335071" y="3705664"/>
            <a:ext cx="731143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159"/>
              </a:lnSpc>
            </a:pPr>
            <a:r>
              <a:rPr lang="en-US" sz="9299">
                <a:solidFill>
                  <a:srgbClr val="E3E2E0"/>
                </a:solidFill>
                <a:latin typeface="Fira Sans Ultra-Bold"/>
              </a:rPr>
              <a:t>B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235378" y="6401239"/>
            <a:ext cx="683915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159"/>
              </a:lnSpc>
            </a:pPr>
            <a:r>
              <a:rPr lang="en-US" sz="9299">
                <a:solidFill>
                  <a:srgbClr val="E3E2E0"/>
                </a:solidFill>
                <a:latin typeface="Fira Sans Ultra-Bold"/>
              </a:rPr>
              <a:t>C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993114" y="6464564"/>
            <a:ext cx="772418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159"/>
              </a:lnSpc>
            </a:pPr>
            <a:r>
              <a:rPr lang="en-US" sz="9299">
                <a:solidFill>
                  <a:srgbClr val="E3E2E0"/>
                </a:solidFill>
                <a:latin typeface="Fira Sans Ultra-Bold"/>
              </a:rPr>
              <a:t>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DAFuJWNLgZ0</dc:identifier>
  <dcterms:modified xsi:type="dcterms:W3CDTF">2011-08-01T06:04:30Z</dcterms:modified>
  <cp:revision>1</cp:revision>
  <dc:title>White And Teal Modern Professional HR Performance Management Presentation</dc:title>
</cp:coreProperties>
</file>